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25.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ink/ink25.xml" ContentType="application/inkml+xml"/>
  <Override PartName="/ppt/ink/ink26.xml" ContentType="application/inkml+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ink/ink27.xml" ContentType="application/inkml+xml"/>
  <Override PartName="/ppt/ink/ink28.xml" ContentType="application/inkml+xml"/>
  <Override PartName="/ppt/ink/ink29.xml" ContentType="application/inkml+xml"/>
  <Override PartName="/ppt/notesSlides/notesSlide69.xml" ContentType="application/vnd.openxmlformats-officedocument.presentationml.notesSlide+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ink/ink34.xml" ContentType="application/inkml+xml"/>
  <Override PartName="/ppt/ink/ink35.xml" ContentType="application/inkml+xml"/>
  <Override PartName="/ppt/ink/ink36.xml" ContentType="application/inkml+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4"/>
  </p:sldMasterIdLst>
  <p:notesMasterIdLst>
    <p:notesMasterId r:id="rId120"/>
  </p:notesMasterIdLst>
  <p:sldIdLst>
    <p:sldId id="383" r:id="rId5"/>
    <p:sldId id="386" r:id="rId6"/>
    <p:sldId id="431" r:id="rId7"/>
    <p:sldId id="433" r:id="rId8"/>
    <p:sldId id="377" r:id="rId9"/>
    <p:sldId id="378" r:id="rId10"/>
    <p:sldId id="382" r:id="rId11"/>
    <p:sldId id="397" r:id="rId12"/>
    <p:sldId id="272" r:id="rId13"/>
    <p:sldId id="274" r:id="rId14"/>
    <p:sldId id="273" r:id="rId15"/>
    <p:sldId id="278" r:id="rId16"/>
    <p:sldId id="276" r:id="rId17"/>
    <p:sldId id="329" r:id="rId18"/>
    <p:sldId id="392" r:id="rId19"/>
    <p:sldId id="334" r:id="rId20"/>
    <p:sldId id="393" r:id="rId21"/>
    <p:sldId id="282" r:id="rId22"/>
    <p:sldId id="434" r:id="rId23"/>
    <p:sldId id="391" r:id="rId24"/>
    <p:sldId id="394" r:id="rId25"/>
    <p:sldId id="388" r:id="rId26"/>
    <p:sldId id="284" r:id="rId27"/>
    <p:sldId id="357" r:id="rId28"/>
    <p:sldId id="292" r:id="rId29"/>
    <p:sldId id="395" r:id="rId30"/>
    <p:sldId id="294" r:id="rId31"/>
    <p:sldId id="277" r:id="rId32"/>
    <p:sldId id="389" r:id="rId33"/>
    <p:sldId id="442" r:id="rId34"/>
    <p:sldId id="385" r:id="rId35"/>
    <p:sldId id="396" r:id="rId36"/>
    <p:sldId id="291" r:id="rId37"/>
    <p:sldId id="387" r:id="rId38"/>
    <p:sldId id="432" r:id="rId39"/>
    <p:sldId id="300" r:id="rId40"/>
    <p:sldId id="398" r:id="rId41"/>
    <p:sldId id="297" r:id="rId42"/>
    <p:sldId id="400" r:id="rId43"/>
    <p:sldId id="399" r:id="rId44"/>
    <p:sldId id="312" r:id="rId45"/>
    <p:sldId id="331" r:id="rId46"/>
    <p:sldId id="364" r:id="rId47"/>
    <p:sldId id="366" r:id="rId48"/>
    <p:sldId id="365" r:id="rId49"/>
    <p:sldId id="363" r:id="rId50"/>
    <p:sldId id="367" r:id="rId51"/>
    <p:sldId id="401" r:id="rId52"/>
    <p:sldId id="404" r:id="rId53"/>
    <p:sldId id="402" r:id="rId54"/>
    <p:sldId id="403" r:id="rId55"/>
    <p:sldId id="405" r:id="rId56"/>
    <p:sldId id="373" r:id="rId57"/>
    <p:sldId id="375" r:id="rId58"/>
    <p:sldId id="374" r:id="rId59"/>
    <p:sldId id="376" r:id="rId60"/>
    <p:sldId id="301" r:id="rId61"/>
    <p:sldId id="302" r:id="rId62"/>
    <p:sldId id="258" r:id="rId63"/>
    <p:sldId id="317" r:id="rId64"/>
    <p:sldId id="303" r:id="rId65"/>
    <p:sldId id="306" r:id="rId66"/>
    <p:sldId id="307" r:id="rId67"/>
    <p:sldId id="308" r:id="rId68"/>
    <p:sldId id="309" r:id="rId69"/>
    <p:sldId id="435" r:id="rId70"/>
    <p:sldId id="326" r:id="rId71"/>
    <p:sldId id="322" r:id="rId72"/>
    <p:sldId id="379" r:id="rId73"/>
    <p:sldId id="343" r:id="rId74"/>
    <p:sldId id="345" r:id="rId75"/>
    <p:sldId id="346" r:id="rId76"/>
    <p:sldId id="347" r:id="rId77"/>
    <p:sldId id="348" r:id="rId78"/>
    <p:sldId id="436" r:id="rId79"/>
    <p:sldId id="406" r:id="rId80"/>
    <p:sldId id="407" r:id="rId81"/>
    <p:sldId id="408" r:id="rId82"/>
    <p:sldId id="409" r:id="rId83"/>
    <p:sldId id="349" r:id="rId84"/>
    <p:sldId id="354" r:id="rId85"/>
    <p:sldId id="384" r:id="rId86"/>
    <p:sldId id="380" r:id="rId87"/>
    <p:sldId id="320" r:id="rId88"/>
    <p:sldId id="437" r:id="rId89"/>
    <p:sldId id="410" r:id="rId90"/>
    <p:sldId id="411" r:id="rId91"/>
    <p:sldId id="412" r:id="rId92"/>
    <p:sldId id="438" r:id="rId93"/>
    <p:sldId id="415" r:id="rId94"/>
    <p:sldId id="269" r:id="rId95"/>
    <p:sldId id="439" r:id="rId96"/>
    <p:sldId id="440" r:id="rId97"/>
    <p:sldId id="441" r:id="rId98"/>
    <p:sldId id="390" r:id="rId99"/>
    <p:sldId id="413" r:id="rId100"/>
    <p:sldId id="280" r:id="rId101"/>
    <p:sldId id="416" r:id="rId102"/>
    <p:sldId id="417" r:id="rId103"/>
    <p:sldId id="418" r:id="rId104"/>
    <p:sldId id="419" r:id="rId105"/>
    <p:sldId id="420" r:id="rId106"/>
    <p:sldId id="421" r:id="rId107"/>
    <p:sldId id="422" r:id="rId108"/>
    <p:sldId id="423" r:id="rId109"/>
    <p:sldId id="424" r:id="rId110"/>
    <p:sldId id="316" r:id="rId111"/>
    <p:sldId id="340" r:id="rId112"/>
    <p:sldId id="425" r:id="rId113"/>
    <p:sldId id="426" r:id="rId114"/>
    <p:sldId id="427" r:id="rId115"/>
    <p:sldId id="428" r:id="rId116"/>
    <p:sldId id="429" r:id="rId117"/>
    <p:sldId id="430" r:id="rId118"/>
    <p:sldId id="381" r:id="rId1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A164CC14-5F27-4689-9849-38C70404F4E2}">
          <p14:sldIdLst>
            <p14:sldId id="383"/>
            <p14:sldId id="386"/>
            <p14:sldId id="431"/>
            <p14:sldId id="433"/>
          </p14:sldIdLst>
        </p14:section>
        <p14:section name="Jeff's Intro" id="{CFC76F24-3B2B-4B59-983A-69E07E1F9F5C}">
          <p14:sldIdLst>
            <p14:sldId id="377"/>
            <p14:sldId id="378"/>
            <p14:sldId id="382"/>
          </p14:sldIdLst>
        </p14:section>
        <p14:section name="Purpose of SOC" id="{84C9E8A4-F264-47DF-8801-B244FDE3418F}">
          <p14:sldIdLst>
            <p14:sldId id="397"/>
            <p14:sldId id="272"/>
            <p14:sldId id="274"/>
            <p14:sldId id="273"/>
            <p14:sldId id="278"/>
            <p14:sldId id="276"/>
            <p14:sldId id="329"/>
            <p14:sldId id="392"/>
            <p14:sldId id="334"/>
            <p14:sldId id="393"/>
            <p14:sldId id="282"/>
            <p14:sldId id="434"/>
            <p14:sldId id="391"/>
            <p14:sldId id="394"/>
          </p14:sldIdLst>
        </p14:section>
        <p14:section name="Building the SOC" id="{5CE4F9D5-67EF-4CB1-9378-92C1E317FD88}">
          <p14:sldIdLst>
            <p14:sldId id="388"/>
            <p14:sldId id="284"/>
            <p14:sldId id="357"/>
            <p14:sldId id="292"/>
            <p14:sldId id="395"/>
            <p14:sldId id="294"/>
            <p14:sldId id="277"/>
            <p14:sldId id="389"/>
            <p14:sldId id="442"/>
            <p14:sldId id="385"/>
            <p14:sldId id="396"/>
            <p14:sldId id="291"/>
            <p14:sldId id="387"/>
            <p14:sldId id="432"/>
            <p14:sldId id="300"/>
          </p14:sldIdLst>
        </p14:section>
        <p14:section name="Sample Project" id="{AC4E5785-182B-4D70-B812-EA75A30E1CA9}">
          <p14:sldIdLst>
            <p14:sldId id="398"/>
            <p14:sldId id="297"/>
            <p14:sldId id="400"/>
            <p14:sldId id="399"/>
            <p14:sldId id="312"/>
            <p14:sldId id="331"/>
            <p14:sldId id="364"/>
            <p14:sldId id="366"/>
            <p14:sldId id="365"/>
            <p14:sldId id="363"/>
            <p14:sldId id="367"/>
            <p14:sldId id="401"/>
            <p14:sldId id="404"/>
            <p14:sldId id="402"/>
            <p14:sldId id="403"/>
            <p14:sldId id="405"/>
            <p14:sldId id="373"/>
            <p14:sldId id="375"/>
            <p14:sldId id="374"/>
            <p14:sldId id="376"/>
          </p14:sldIdLst>
        </p14:section>
        <p14:section name="Special Situations" id="{B461C3E3-8F5E-47BC-AEA1-C05E7301ED58}">
          <p14:sldIdLst>
            <p14:sldId id="301"/>
            <p14:sldId id="302"/>
            <p14:sldId id="258"/>
            <p14:sldId id="317"/>
            <p14:sldId id="303"/>
            <p14:sldId id="306"/>
            <p14:sldId id="307"/>
            <p14:sldId id="308"/>
            <p14:sldId id="309"/>
            <p14:sldId id="435"/>
            <p14:sldId id="326"/>
            <p14:sldId id="322"/>
            <p14:sldId id="379"/>
            <p14:sldId id="343"/>
            <p14:sldId id="345"/>
            <p14:sldId id="346"/>
            <p14:sldId id="347"/>
            <p14:sldId id="348"/>
            <p14:sldId id="436"/>
            <p14:sldId id="406"/>
            <p14:sldId id="407"/>
            <p14:sldId id="408"/>
            <p14:sldId id="409"/>
            <p14:sldId id="349"/>
            <p14:sldId id="354"/>
            <p14:sldId id="384"/>
            <p14:sldId id="380"/>
          </p14:sldIdLst>
        </p14:section>
        <p14:section name="Lunch - More examples" id="{2AC1A3C0-841D-4A5B-A881-2E8B2751A6C2}">
          <p14:sldIdLst>
            <p14:sldId id="320"/>
            <p14:sldId id="437"/>
            <p14:sldId id="410"/>
            <p14:sldId id="411"/>
            <p14:sldId id="412"/>
            <p14:sldId id="438"/>
            <p14:sldId id="415"/>
            <p14:sldId id="269"/>
            <p14:sldId id="439"/>
            <p14:sldId id="440"/>
            <p14:sldId id="441"/>
            <p14:sldId id="390"/>
          </p14:sldIdLst>
        </p14:section>
        <p14:section name="Breakout" id="{3845A7E8-9819-48E0-908B-6682189F01FA}">
          <p14:sldIdLst>
            <p14:sldId id="413"/>
            <p14:sldId id="280"/>
            <p14:sldId id="416"/>
            <p14:sldId id="417"/>
            <p14:sldId id="418"/>
            <p14:sldId id="419"/>
            <p14:sldId id="420"/>
            <p14:sldId id="421"/>
            <p14:sldId id="422"/>
            <p14:sldId id="423"/>
            <p14:sldId id="424"/>
            <p14:sldId id="316"/>
            <p14:sldId id="340"/>
            <p14:sldId id="425"/>
            <p14:sldId id="426"/>
            <p14:sldId id="427"/>
            <p14:sldId id="428"/>
            <p14:sldId id="429"/>
            <p14:sldId id="430"/>
          </p14:sldIdLst>
        </p14:section>
        <p14:section name="Wrap Up" id="{625D4160-A975-47DD-96CE-E61872666375}">
          <p14:sldIdLst>
            <p14:sldId id="38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8A3206-4911-0061-C6EC-8BCF02B3F90D}" name="Amanda Barrett" initials="AB" userId="S::abarrett@rkk.com::894e4daf-c3fb-4131-89fa-16959091537a" providerId="AD"/>
  <p188:author id="{47FB312F-5B6E-2138-6AEB-A72A16188C7A}" name="Virginia Olyniec" initials="VO" userId="S::VOlyniec1@mdot.state.md.us::8399a66f-d2aa-47df-b794-e8dc883608c9" providerId="AD"/>
  <p188:author id="{F9514E87-8A13-645E-6E6C-88627BF1B983}" name="Alicia Brandys" initials="AB" userId="S::ABrandys@mdot.state.md.us::0994a208-83b1-4712-937e-be21d170008b" providerId="AD"/>
  <p188:author id="{BC733DC8-C2EB-976E-2056-5F1787A5AFB3}" name="Guest User" initials="GU" userId="S::urn:spo:anon#2ea6b0d3914f22d29293dc9f75636b7a933dff729d3981353c8a08397a489385::" providerId="AD"/>
  <p188:author id="{396A64CB-E9DE-9909-837E-CDED39E6E2C2}" name="Virginia Olyniec" initials="VO" userId="S::volyniec1@mdot.state.md.us::8399a66f-d2aa-47df-b794-e8dc883608c9" providerId="AD"/>
  <p188:author id="{1B9D9AFA-338F-8715-178A-7ADD0F476C17}" name="Sonja Hardman" initials="SH" userId="S::SHardman@mdot.state.md.us::d9875f04-0700-49a9-93c9-b281b5b2e04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C2A05"/>
    <a:srgbClr val="FC05C3"/>
    <a:srgbClr val="D45F82"/>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F9A3EC-4C3B-BBF3-09FA-3ACD823B8D70}" v="2" dt="2025-01-22T18:01:42.2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856" autoAdjust="0"/>
  </p:normalViewPr>
  <p:slideViewPr>
    <p:cSldViewPr snapToGrid="0">
      <p:cViewPr varScale="1">
        <p:scale>
          <a:sx n="51" d="100"/>
          <a:sy n="51" d="100"/>
        </p:scale>
        <p:origin x="1232" y="3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diagrams/_rels/data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4" Type="http://schemas.openxmlformats.org/officeDocument/2006/relationships/image" Target="../media/image37.svg"/></Relationships>
</file>

<file path=ppt/diagrams/_rels/data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svg"/><Relationship Id="rId1" Type="http://schemas.openxmlformats.org/officeDocument/2006/relationships/image" Target="../media/image56.png"/><Relationship Id="rId4" Type="http://schemas.openxmlformats.org/officeDocument/2006/relationships/image" Target="../media/image60.svg"/></Relationships>
</file>

<file path=ppt/diagrams/_rels/drawing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svg"/><Relationship Id="rId1" Type="http://schemas.openxmlformats.org/officeDocument/2006/relationships/image" Target="../media/image34.png"/><Relationship Id="rId4" Type="http://schemas.openxmlformats.org/officeDocument/2006/relationships/image" Target="../media/image37.svg"/></Relationships>
</file>

<file path=ppt/diagrams/_rels/drawing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7.svg"/><Relationship Id="rId1" Type="http://schemas.openxmlformats.org/officeDocument/2006/relationships/image" Target="../media/image56.png"/><Relationship Id="rId4" Type="http://schemas.openxmlformats.org/officeDocument/2006/relationships/image" Target="../media/image6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9232E2-46E2-49A8-BA2C-80165C67EB6D}"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US"/>
        </a:p>
      </dgm:t>
    </dgm:pt>
    <dgm:pt modelId="{F8A65D84-886A-49CF-87AF-24FE068D4481}">
      <dgm:prSet phldrT="[Text]" custT="1"/>
      <dgm:spPr/>
      <dgm:t>
        <a:bodyPr/>
        <a:lstStyle/>
        <a:p>
          <a:r>
            <a:rPr lang="en-US" sz="4000" dirty="0">
              <a:solidFill>
                <a:schemeClr val="tx1"/>
              </a:solidFill>
            </a:rPr>
            <a:t>Facilitators </a:t>
          </a:r>
          <a:r>
            <a:rPr lang="en-US" sz="2000" dirty="0">
              <a:solidFill>
                <a:schemeClr val="tx1"/>
              </a:solidFill>
            </a:rPr>
            <a:t>FSOC Examples</a:t>
          </a:r>
        </a:p>
      </dgm:t>
    </dgm:pt>
    <dgm:pt modelId="{B3DE7521-6B5C-4921-8001-F96D072FE712}" type="parTrans" cxnId="{189DD087-EF22-4BA3-87CB-25B0D3AD7C68}">
      <dgm:prSet/>
      <dgm:spPr/>
      <dgm:t>
        <a:bodyPr/>
        <a:lstStyle/>
        <a:p>
          <a:endParaRPr lang="en-US"/>
        </a:p>
      </dgm:t>
    </dgm:pt>
    <dgm:pt modelId="{98C418D9-78BD-4C2C-AD4C-CCC074565721}" type="sibTrans" cxnId="{189DD087-EF22-4BA3-87CB-25B0D3AD7C68}">
      <dgm:prSet/>
      <dgm:spPr/>
      <dgm:t>
        <a:bodyPr/>
        <a:lstStyle/>
        <a:p>
          <a:endParaRPr lang="en-US"/>
        </a:p>
      </dgm:t>
    </dgm:pt>
    <dgm:pt modelId="{0379620F-CE3A-41E9-951E-BDF70D96A725}">
      <dgm:prSet phldrT="[Text]" custT="1"/>
      <dgm:spPr/>
      <dgm:t>
        <a:bodyPr/>
        <a:lstStyle/>
        <a:p>
          <a:pPr algn="l"/>
          <a:r>
            <a:rPr lang="en-US" sz="2000" dirty="0"/>
            <a:t>  </a:t>
          </a:r>
          <a:r>
            <a:rPr lang="en-US" sz="2000" dirty="0">
              <a:solidFill>
                <a:schemeClr val="tx1"/>
              </a:solidFill>
            </a:rPr>
            <a:t>Kirin Smith </a:t>
          </a:r>
          <a:r>
            <a:rPr lang="en-US" sz="1200" dirty="0"/>
            <a:t>(SHA – OHD – HHD) </a:t>
          </a:r>
        </a:p>
      </dgm:t>
    </dgm:pt>
    <dgm:pt modelId="{E9A0A0BD-D87C-4E2C-B24F-551FEC6B0FBC}" type="parTrans" cxnId="{6B690418-8418-45B3-B827-A7440E694E1F}">
      <dgm:prSet/>
      <dgm:spPr/>
      <dgm:t>
        <a:bodyPr/>
        <a:lstStyle/>
        <a:p>
          <a:endParaRPr lang="en-US"/>
        </a:p>
      </dgm:t>
    </dgm:pt>
    <dgm:pt modelId="{30A7B8B8-4CDD-432A-9AB5-7ABB35BCA687}" type="sibTrans" cxnId="{6B690418-8418-45B3-B827-A7440E694E1F}">
      <dgm:prSet/>
      <dgm:spPr/>
      <dgm:t>
        <a:bodyPr/>
        <a:lstStyle/>
        <a:p>
          <a:endParaRPr lang="en-US"/>
        </a:p>
      </dgm:t>
    </dgm:pt>
    <dgm:pt modelId="{A1134A19-F64A-48CB-8D2D-4224446012DC}">
      <dgm:prSet phldrT="[Text]" custT="1"/>
      <dgm:spPr/>
      <dgm:t>
        <a:bodyPr/>
        <a:lstStyle/>
        <a:p>
          <a:pPr algn="l"/>
          <a:r>
            <a:rPr lang="en-US" sz="2000" dirty="0"/>
            <a:t>  </a:t>
          </a:r>
          <a:r>
            <a:rPr lang="en-US" sz="2000" dirty="0">
              <a:solidFill>
                <a:schemeClr val="tx1"/>
              </a:solidFill>
            </a:rPr>
            <a:t>Gina Goettler </a:t>
          </a:r>
          <a:r>
            <a:rPr lang="en-US" sz="1200" dirty="0"/>
            <a:t>(Chief Eng. System – SHA – D5) </a:t>
          </a:r>
        </a:p>
      </dgm:t>
    </dgm:pt>
    <dgm:pt modelId="{2103ABBC-742E-454F-AF3F-E830EBA6D73E}" type="parTrans" cxnId="{4C3AF09E-0C84-418D-840D-644FA333942D}">
      <dgm:prSet/>
      <dgm:spPr/>
      <dgm:t>
        <a:bodyPr/>
        <a:lstStyle/>
        <a:p>
          <a:endParaRPr lang="en-US"/>
        </a:p>
      </dgm:t>
    </dgm:pt>
    <dgm:pt modelId="{FE3628B0-C427-4939-ABE9-652C62CE7848}" type="sibTrans" cxnId="{4C3AF09E-0C84-418D-840D-644FA333942D}">
      <dgm:prSet/>
      <dgm:spPr/>
      <dgm:t>
        <a:bodyPr/>
        <a:lstStyle/>
        <a:p>
          <a:endParaRPr lang="en-US"/>
        </a:p>
      </dgm:t>
    </dgm:pt>
    <dgm:pt modelId="{9AAB90D7-801D-42A4-84A2-ABEA5DF9FA77}">
      <dgm:prSet phldrT="[Text]" custT="1"/>
      <dgm:spPr/>
      <dgm:t>
        <a:bodyPr/>
        <a:lstStyle/>
        <a:p>
          <a:pPr algn="l"/>
          <a:r>
            <a:rPr lang="en-US" sz="2000" dirty="0"/>
            <a:t>  </a:t>
          </a:r>
          <a:r>
            <a:rPr lang="en-US" sz="2000" dirty="0">
              <a:solidFill>
                <a:schemeClr val="tx1"/>
              </a:solidFill>
            </a:rPr>
            <a:t>Jonathan Brown </a:t>
          </a:r>
          <a:r>
            <a:rPr lang="en-US" sz="1200" dirty="0"/>
            <a:t>(Area Engineer – SHA – D3) </a:t>
          </a:r>
        </a:p>
      </dgm:t>
    </dgm:pt>
    <dgm:pt modelId="{022891BF-82A6-431F-B335-1AA51DE944A5}" type="parTrans" cxnId="{6A765EC0-0888-488E-BC2E-2B043CF120F8}">
      <dgm:prSet/>
      <dgm:spPr/>
      <dgm:t>
        <a:bodyPr/>
        <a:lstStyle/>
        <a:p>
          <a:endParaRPr lang="en-US"/>
        </a:p>
      </dgm:t>
    </dgm:pt>
    <dgm:pt modelId="{B039F677-23F5-4CEC-B5C6-7B09BD8245B2}" type="sibTrans" cxnId="{6A765EC0-0888-488E-BC2E-2B043CF120F8}">
      <dgm:prSet/>
      <dgm:spPr/>
      <dgm:t>
        <a:bodyPr/>
        <a:lstStyle/>
        <a:p>
          <a:endParaRPr lang="en-US"/>
        </a:p>
      </dgm:t>
    </dgm:pt>
    <dgm:pt modelId="{CD3A0959-4B13-4BF1-AA10-3B1192698D0F}">
      <dgm:prSet phldrT="[Text]" custT="1"/>
      <dgm:spPr/>
      <dgm:t>
        <a:bodyPr/>
        <a:lstStyle/>
        <a:p>
          <a:pPr algn="l"/>
          <a:r>
            <a:rPr lang="en-US" sz="2000" dirty="0"/>
            <a:t>  </a:t>
          </a:r>
          <a:r>
            <a:rPr lang="en-US" sz="2000" dirty="0">
              <a:solidFill>
                <a:schemeClr val="tx1"/>
              </a:solidFill>
            </a:rPr>
            <a:t>Ryan Doran </a:t>
          </a:r>
          <a:r>
            <a:rPr lang="en-US" sz="1200" dirty="0"/>
            <a:t>(Area Engineer – SHA – D3)</a:t>
          </a:r>
        </a:p>
      </dgm:t>
    </dgm:pt>
    <dgm:pt modelId="{350CF00A-8EDE-4ABA-81AB-B798F9E11DEA}" type="parTrans" cxnId="{4E94DFA9-BABF-4E44-965C-A75D35DBD3D4}">
      <dgm:prSet/>
      <dgm:spPr/>
      <dgm:t>
        <a:bodyPr/>
        <a:lstStyle/>
        <a:p>
          <a:endParaRPr lang="en-US"/>
        </a:p>
      </dgm:t>
    </dgm:pt>
    <dgm:pt modelId="{5E4AC670-188B-47DA-93EB-A94BDBE11B77}" type="sibTrans" cxnId="{4E94DFA9-BABF-4E44-965C-A75D35DBD3D4}">
      <dgm:prSet/>
      <dgm:spPr/>
      <dgm:t>
        <a:bodyPr/>
        <a:lstStyle/>
        <a:p>
          <a:endParaRPr lang="en-US"/>
        </a:p>
      </dgm:t>
    </dgm:pt>
    <dgm:pt modelId="{6D7B6295-2C1F-4A24-B7D2-26DB8FB3E2C0}" type="asst">
      <dgm:prSet phldrT="[Text]" custT="1"/>
      <dgm:spPr/>
      <dgm:t>
        <a:bodyPr/>
        <a:lstStyle/>
        <a:p>
          <a:r>
            <a:rPr lang="en-US" sz="2000" dirty="0">
              <a:solidFill>
                <a:schemeClr val="tx1"/>
              </a:solidFill>
            </a:rPr>
            <a:t>Virginia Olyniec</a:t>
          </a:r>
          <a:r>
            <a:rPr lang="en-US" sz="900" dirty="0">
              <a:solidFill>
                <a:schemeClr val="tx1"/>
              </a:solidFill>
            </a:rPr>
            <a:t>   </a:t>
          </a:r>
          <a:r>
            <a:rPr lang="en-US" sz="1400" dirty="0"/>
            <a:t>Chief – SHA – OHD – HHD   </a:t>
          </a:r>
        </a:p>
      </dgm:t>
    </dgm:pt>
    <dgm:pt modelId="{C9F4A28B-3BE5-4DF6-99E8-CDDA2FD93DAA}" type="sibTrans" cxnId="{17A84125-6F42-4D68-ABD3-DDF7A68BA830}">
      <dgm:prSet/>
      <dgm:spPr/>
      <dgm:t>
        <a:bodyPr/>
        <a:lstStyle/>
        <a:p>
          <a:endParaRPr lang="en-US"/>
        </a:p>
      </dgm:t>
    </dgm:pt>
    <dgm:pt modelId="{F55A554C-D9F5-4901-91ED-157543B99D2B}" type="parTrans" cxnId="{17A84125-6F42-4D68-ABD3-DDF7A68BA830}">
      <dgm:prSet/>
      <dgm:spPr/>
      <dgm:t>
        <a:bodyPr/>
        <a:lstStyle/>
        <a:p>
          <a:endParaRPr lang="en-US"/>
        </a:p>
      </dgm:t>
    </dgm:pt>
    <dgm:pt modelId="{29A60137-AA00-4669-BD22-DEC90482B616}" type="asst">
      <dgm:prSet phldrT="[Text]" custT="1"/>
      <dgm:spPr/>
      <dgm:t>
        <a:bodyPr/>
        <a:lstStyle/>
        <a:p>
          <a:r>
            <a:rPr lang="en-US" sz="2000" dirty="0">
              <a:solidFill>
                <a:schemeClr val="tx1"/>
              </a:solidFill>
            </a:rPr>
            <a:t>Jeffrey Knaub       </a:t>
          </a:r>
          <a:r>
            <a:rPr lang="en-US" sz="1400" dirty="0"/>
            <a:t>Chief – SHA – OHD - PRD</a:t>
          </a:r>
        </a:p>
      </dgm:t>
    </dgm:pt>
    <dgm:pt modelId="{DAEEE36F-8AC1-4CBF-AD70-46BA333CD5A6}" type="parTrans" cxnId="{11356651-C2B5-4E42-8455-22BEA7D44990}">
      <dgm:prSet/>
      <dgm:spPr/>
      <dgm:t>
        <a:bodyPr/>
        <a:lstStyle/>
        <a:p>
          <a:endParaRPr lang="en-US"/>
        </a:p>
      </dgm:t>
    </dgm:pt>
    <dgm:pt modelId="{098FA689-E029-4E81-88B2-30CC1150D8CA}" type="sibTrans" cxnId="{11356651-C2B5-4E42-8455-22BEA7D44990}">
      <dgm:prSet/>
      <dgm:spPr/>
      <dgm:t>
        <a:bodyPr/>
        <a:lstStyle/>
        <a:p>
          <a:endParaRPr lang="en-US"/>
        </a:p>
      </dgm:t>
    </dgm:pt>
    <dgm:pt modelId="{80B51D90-E869-474C-83A8-46A3BEA2597C}">
      <dgm:prSet phldrT="[Text]" custT="1"/>
      <dgm:spPr/>
      <dgm:t>
        <a:bodyPr/>
        <a:lstStyle/>
        <a:p>
          <a:pPr algn="l"/>
          <a:r>
            <a:rPr lang="en-US" sz="2000" dirty="0"/>
            <a:t>  </a:t>
          </a:r>
          <a:r>
            <a:rPr lang="en-US" sz="2000" dirty="0">
              <a:solidFill>
                <a:schemeClr val="tx1"/>
              </a:solidFill>
            </a:rPr>
            <a:t>Barry Smith </a:t>
          </a:r>
          <a:r>
            <a:rPr lang="en-US" sz="1200" dirty="0"/>
            <a:t>(Deputy Director – SHA – OHD) </a:t>
          </a:r>
        </a:p>
      </dgm:t>
    </dgm:pt>
    <dgm:pt modelId="{60ACC69A-7998-450E-8293-52C34F6A8B04}" type="parTrans" cxnId="{00C799AB-8889-4290-8917-170853FBB6C5}">
      <dgm:prSet/>
      <dgm:spPr/>
      <dgm:t>
        <a:bodyPr/>
        <a:lstStyle/>
        <a:p>
          <a:endParaRPr lang="en-US"/>
        </a:p>
      </dgm:t>
    </dgm:pt>
    <dgm:pt modelId="{696381AD-4276-4835-B18D-5AEA8DCA0FB8}" type="sibTrans" cxnId="{00C799AB-8889-4290-8917-170853FBB6C5}">
      <dgm:prSet/>
      <dgm:spPr/>
      <dgm:t>
        <a:bodyPr/>
        <a:lstStyle/>
        <a:p>
          <a:endParaRPr lang="en-US"/>
        </a:p>
      </dgm:t>
    </dgm:pt>
    <dgm:pt modelId="{81F9D9BB-ABF0-428B-A0E5-B49BDB06BC68}">
      <dgm:prSet phldrT="[Text]" custT="1"/>
      <dgm:spPr/>
      <dgm:t>
        <a:bodyPr/>
        <a:lstStyle/>
        <a:p>
          <a:pPr algn="l"/>
          <a:r>
            <a:rPr lang="en-US" sz="2000" dirty="0"/>
            <a:t>  </a:t>
          </a:r>
          <a:r>
            <a:rPr lang="en-US" sz="2000" dirty="0">
              <a:solidFill>
                <a:schemeClr val="tx1"/>
              </a:solidFill>
            </a:rPr>
            <a:t>Brandon Scott </a:t>
          </a:r>
          <a:r>
            <a:rPr lang="en-US" sz="1200" dirty="0"/>
            <a:t>(SHA – OHD – PRD) </a:t>
          </a:r>
        </a:p>
      </dgm:t>
    </dgm:pt>
    <dgm:pt modelId="{BF7FC488-BF62-4B9C-ACEF-8BF110207E61}" type="parTrans" cxnId="{485DCD10-9770-494C-812A-FF2B30914145}">
      <dgm:prSet/>
      <dgm:spPr/>
      <dgm:t>
        <a:bodyPr/>
        <a:lstStyle/>
        <a:p>
          <a:endParaRPr lang="en-US"/>
        </a:p>
      </dgm:t>
    </dgm:pt>
    <dgm:pt modelId="{EADDFB33-8A6D-4D5B-92D7-D7627D09478B}" type="sibTrans" cxnId="{485DCD10-9770-494C-812A-FF2B30914145}">
      <dgm:prSet/>
      <dgm:spPr/>
      <dgm:t>
        <a:bodyPr/>
        <a:lstStyle/>
        <a:p>
          <a:endParaRPr lang="en-US"/>
        </a:p>
      </dgm:t>
    </dgm:pt>
    <dgm:pt modelId="{3F368F9E-CB82-4062-9008-FB7CD111C3B6}">
      <dgm:prSet phldrT="[Text]" custT="1"/>
      <dgm:spPr/>
      <dgm:t>
        <a:bodyPr/>
        <a:lstStyle/>
        <a:p>
          <a:pPr algn="l"/>
          <a:r>
            <a:rPr lang="en-US" sz="2000" dirty="0"/>
            <a:t>  </a:t>
          </a:r>
          <a:r>
            <a:rPr lang="en-US" sz="2000" dirty="0">
              <a:solidFill>
                <a:schemeClr val="tx1"/>
              </a:solidFill>
            </a:rPr>
            <a:t>Alicia Brandys </a:t>
          </a:r>
          <a:r>
            <a:rPr lang="en-US" sz="1200" dirty="0"/>
            <a:t>(SHA – OHD – PRD) </a:t>
          </a:r>
        </a:p>
      </dgm:t>
    </dgm:pt>
    <dgm:pt modelId="{CEF33FDE-5ED6-4F06-91B5-5C189E120857}" type="parTrans" cxnId="{F5CD5C4F-1430-4C3D-8FA4-76E7AFBC8418}">
      <dgm:prSet/>
      <dgm:spPr/>
      <dgm:t>
        <a:bodyPr/>
        <a:lstStyle/>
        <a:p>
          <a:endParaRPr lang="en-US"/>
        </a:p>
      </dgm:t>
    </dgm:pt>
    <dgm:pt modelId="{66459211-922D-4DE7-B6F3-B7AA7DBA3E32}" type="sibTrans" cxnId="{F5CD5C4F-1430-4C3D-8FA4-76E7AFBC8418}">
      <dgm:prSet/>
      <dgm:spPr/>
      <dgm:t>
        <a:bodyPr/>
        <a:lstStyle/>
        <a:p>
          <a:endParaRPr lang="en-US"/>
        </a:p>
      </dgm:t>
    </dgm:pt>
    <dgm:pt modelId="{A1D49C32-7573-4088-9501-E5D614AC51B5}">
      <dgm:prSet phldrT="[Text]" custT="1"/>
      <dgm:spPr/>
      <dgm:t>
        <a:bodyPr/>
        <a:lstStyle/>
        <a:p>
          <a:pPr algn="l"/>
          <a:r>
            <a:rPr lang="en-US" sz="2000" dirty="0"/>
            <a:t>  </a:t>
          </a:r>
          <a:r>
            <a:rPr lang="en-US" sz="2000" dirty="0" err="1">
              <a:solidFill>
                <a:schemeClr val="tx1"/>
              </a:solidFill>
            </a:rPr>
            <a:t>Tesfa</a:t>
          </a:r>
          <a:r>
            <a:rPr lang="en-US" sz="2000" dirty="0">
              <a:solidFill>
                <a:schemeClr val="tx1"/>
              </a:solidFill>
            </a:rPr>
            <a:t> Bogale </a:t>
          </a:r>
          <a:r>
            <a:rPr lang="en-US" sz="1200" dirty="0"/>
            <a:t>(SHA – OHD – PRD) </a:t>
          </a:r>
        </a:p>
      </dgm:t>
    </dgm:pt>
    <dgm:pt modelId="{9C2B0B75-92DA-4476-94A5-AFBB74D8C76E}" type="parTrans" cxnId="{C56E3034-C189-4FE0-8934-2C4501F02664}">
      <dgm:prSet/>
      <dgm:spPr/>
      <dgm:t>
        <a:bodyPr/>
        <a:lstStyle/>
        <a:p>
          <a:endParaRPr lang="en-US"/>
        </a:p>
      </dgm:t>
    </dgm:pt>
    <dgm:pt modelId="{5141E7F4-3EBA-41CB-9B9B-87545486BD73}" type="sibTrans" cxnId="{C56E3034-C189-4FE0-8934-2C4501F02664}">
      <dgm:prSet/>
      <dgm:spPr/>
      <dgm:t>
        <a:bodyPr/>
        <a:lstStyle/>
        <a:p>
          <a:endParaRPr lang="en-US"/>
        </a:p>
      </dgm:t>
    </dgm:pt>
    <dgm:pt modelId="{CC99CFC5-16E4-4793-80EF-EDD9D1CDF237}">
      <dgm:prSet phldrT="[Text]" custT="1"/>
      <dgm:spPr/>
      <dgm:t>
        <a:bodyPr/>
        <a:lstStyle/>
        <a:p>
          <a:pPr algn="l"/>
          <a:r>
            <a:rPr lang="en-US" sz="2000" dirty="0"/>
            <a:t>  </a:t>
          </a:r>
          <a:r>
            <a:rPr lang="en-US" sz="2000" dirty="0">
              <a:solidFill>
                <a:schemeClr val="tx1"/>
              </a:solidFill>
            </a:rPr>
            <a:t>Sonja Hardman </a:t>
          </a:r>
          <a:r>
            <a:rPr lang="en-US" sz="1200" dirty="0"/>
            <a:t>(SHA – OHD – PRD) </a:t>
          </a:r>
        </a:p>
      </dgm:t>
    </dgm:pt>
    <dgm:pt modelId="{CAA955DD-1AD1-4C54-9EF5-93DFC61EA17E}" type="parTrans" cxnId="{2573743B-39B4-42AA-948D-B8174AA881DD}">
      <dgm:prSet/>
      <dgm:spPr/>
      <dgm:t>
        <a:bodyPr/>
        <a:lstStyle/>
        <a:p>
          <a:endParaRPr lang="en-US"/>
        </a:p>
      </dgm:t>
    </dgm:pt>
    <dgm:pt modelId="{357E9250-4109-4E85-8B42-6A5E3649E5DE}" type="sibTrans" cxnId="{2573743B-39B4-42AA-948D-B8174AA881DD}">
      <dgm:prSet/>
      <dgm:spPr/>
      <dgm:t>
        <a:bodyPr/>
        <a:lstStyle/>
        <a:p>
          <a:endParaRPr lang="en-US"/>
        </a:p>
      </dgm:t>
    </dgm:pt>
    <dgm:pt modelId="{8EE55B73-614A-45C8-98EB-928D45FD2F2D}">
      <dgm:prSet phldrT="[Text]" custT="1"/>
      <dgm:spPr/>
      <dgm:t>
        <a:bodyPr/>
        <a:lstStyle/>
        <a:p>
          <a:pPr algn="l"/>
          <a:r>
            <a:rPr lang="en-US" sz="2000" dirty="0"/>
            <a:t>  </a:t>
          </a:r>
          <a:r>
            <a:rPr lang="en-US" sz="2000" dirty="0">
              <a:solidFill>
                <a:schemeClr val="tx1"/>
              </a:solidFill>
            </a:rPr>
            <a:t>Natalie DeColli </a:t>
          </a:r>
          <a:r>
            <a:rPr lang="en-US" sz="1200" dirty="0"/>
            <a:t>(Consultant – </a:t>
          </a:r>
          <a:r>
            <a:rPr lang="en-US" sz="1200" dirty="0" err="1"/>
            <a:t>SuYash</a:t>
          </a:r>
          <a:r>
            <a:rPr lang="en-US" sz="1200" dirty="0"/>
            <a:t>)</a:t>
          </a:r>
        </a:p>
      </dgm:t>
    </dgm:pt>
    <dgm:pt modelId="{462AE636-F0A6-46F7-8B3D-6F8ACB46DC8E}" type="parTrans" cxnId="{96B0D0B5-CAE9-47BB-AAEC-58CCD1D60882}">
      <dgm:prSet/>
      <dgm:spPr/>
      <dgm:t>
        <a:bodyPr/>
        <a:lstStyle/>
        <a:p>
          <a:endParaRPr lang="en-US"/>
        </a:p>
      </dgm:t>
    </dgm:pt>
    <dgm:pt modelId="{754720AD-5812-4939-989E-6B7C1C467D3B}" type="sibTrans" cxnId="{96B0D0B5-CAE9-47BB-AAEC-58CCD1D60882}">
      <dgm:prSet/>
      <dgm:spPr/>
      <dgm:t>
        <a:bodyPr/>
        <a:lstStyle/>
        <a:p>
          <a:endParaRPr lang="en-US"/>
        </a:p>
      </dgm:t>
    </dgm:pt>
    <dgm:pt modelId="{945D7080-70DA-4213-909A-985724CCEC5C}">
      <dgm:prSet phldrT="[Text]" custT="1"/>
      <dgm:spPr/>
      <dgm:t>
        <a:bodyPr/>
        <a:lstStyle/>
        <a:p>
          <a:pPr algn="l"/>
          <a:r>
            <a:rPr lang="en-US" sz="2000" dirty="0"/>
            <a:t>  </a:t>
          </a:r>
          <a:r>
            <a:rPr lang="en-US" sz="2000" dirty="0">
              <a:solidFill>
                <a:schemeClr val="tx1"/>
              </a:solidFill>
            </a:rPr>
            <a:t>Amanda Barrett </a:t>
          </a:r>
          <a:r>
            <a:rPr lang="en-US" sz="1200" dirty="0"/>
            <a:t>(Consultant – RKK)</a:t>
          </a:r>
        </a:p>
      </dgm:t>
    </dgm:pt>
    <dgm:pt modelId="{1D543B35-C758-46F1-AE6A-2097F131E135}" type="parTrans" cxnId="{82B6A01E-C937-4FB0-A986-7AE2A7DF85F5}">
      <dgm:prSet/>
      <dgm:spPr/>
      <dgm:t>
        <a:bodyPr/>
        <a:lstStyle/>
        <a:p>
          <a:endParaRPr lang="en-US"/>
        </a:p>
      </dgm:t>
    </dgm:pt>
    <dgm:pt modelId="{376AC572-75BA-441C-A97B-3F3D301565EC}" type="sibTrans" cxnId="{82B6A01E-C937-4FB0-A986-7AE2A7DF85F5}">
      <dgm:prSet/>
      <dgm:spPr/>
      <dgm:t>
        <a:bodyPr/>
        <a:lstStyle/>
        <a:p>
          <a:endParaRPr lang="en-US"/>
        </a:p>
      </dgm:t>
    </dgm:pt>
    <dgm:pt modelId="{6EF3FBD4-CC26-40FA-9718-04C5EC258311}">
      <dgm:prSet phldrT="[Text]" custT="1"/>
      <dgm:spPr/>
      <dgm:t>
        <a:bodyPr/>
        <a:lstStyle/>
        <a:p>
          <a:pPr algn="l"/>
          <a:r>
            <a:rPr lang="en-US" sz="2000" dirty="0"/>
            <a:t>  </a:t>
          </a:r>
          <a:r>
            <a:rPr lang="en-US" sz="2000" dirty="0">
              <a:solidFill>
                <a:schemeClr val="tx1"/>
              </a:solidFill>
            </a:rPr>
            <a:t>Laura Ridler </a:t>
          </a:r>
          <a:r>
            <a:rPr lang="en-US" sz="1200" dirty="0"/>
            <a:t>(Consultant – </a:t>
          </a:r>
          <a:r>
            <a:rPr lang="en-US" sz="1200" dirty="0" err="1"/>
            <a:t>SuYash</a:t>
          </a:r>
          <a:r>
            <a:rPr lang="en-US" sz="1200" dirty="0"/>
            <a:t>)</a:t>
          </a:r>
        </a:p>
      </dgm:t>
    </dgm:pt>
    <dgm:pt modelId="{DF6A5F27-7013-4B88-8CB6-71D63E2EB2A8}" type="sibTrans" cxnId="{21281F08-61ED-49D8-A6AD-D723F4AA1A0F}">
      <dgm:prSet/>
      <dgm:spPr/>
      <dgm:t>
        <a:bodyPr/>
        <a:lstStyle/>
        <a:p>
          <a:endParaRPr lang="en-US"/>
        </a:p>
      </dgm:t>
    </dgm:pt>
    <dgm:pt modelId="{7B52B29E-4A5C-4B7B-98C0-A26ADFAB2A8C}" type="parTrans" cxnId="{21281F08-61ED-49D8-A6AD-D723F4AA1A0F}">
      <dgm:prSet/>
      <dgm:spPr/>
      <dgm:t>
        <a:bodyPr/>
        <a:lstStyle/>
        <a:p>
          <a:endParaRPr lang="en-US"/>
        </a:p>
      </dgm:t>
    </dgm:pt>
    <dgm:pt modelId="{6E1414E9-9A30-4ADF-ACFC-4BB554D30793}" type="pres">
      <dgm:prSet presAssocID="{099232E2-46E2-49A8-BA2C-80165C67EB6D}" presName="hierChild1" presStyleCnt="0">
        <dgm:presLayoutVars>
          <dgm:orgChart val="1"/>
          <dgm:chPref val="1"/>
          <dgm:dir/>
          <dgm:animOne val="branch"/>
          <dgm:animLvl val="lvl"/>
          <dgm:resizeHandles/>
        </dgm:presLayoutVars>
      </dgm:prSet>
      <dgm:spPr/>
    </dgm:pt>
    <dgm:pt modelId="{2E03B14A-4F4E-43ED-A60E-B8A9192FE1E4}" type="pres">
      <dgm:prSet presAssocID="{F8A65D84-886A-49CF-87AF-24FE068D4481}" presName="hierRoot1" presStyleCnt="0">
        <dgm:presLayoutVars>
          <dgm:hierBranch val="init"/>
        </dgm:presLayoutVars>
      </dgm:prSet>
      <dgm:spPr/>
    </dgm:pt>
    <dgm:pt modelId="{EC0A3884-6E18-48D3-B6DE-8B368C04E5EE}" type="pres">
      <dgm:prSet presAssocID="{F8A65D84-886A-49CF-87AF-24FE068D4481}" presName="rootComposite1" presStyleCnt="0"/>
      <dgm:spPr/>
    </dgm:pt>
    <dgm:pt modelId="{61F59F83-0AFD-456A-8533-C758574D7C7D}" type="pres">
      <dgm:prSet presAssocID="{F8A65D84-886A-49CF-87AF-24FE068D4481}" presName="rootText1" presStyleLbl="node0" presStyleIdx="0" presStyleCnt="1" custScaleX="373816" custScaleY="337754" custLinFactX="-100000" custLinFactY="-362370" custLinFactNeighborX="-133215" custLinFactNeighborY="-400000">
        <dgm:presLayoutVars>
          <dgm:chPref val="3"/>
        </dgm:presLayoutVars>
      </dgm:prSet>
      <dgm:spPr/>
    </dgm:pt>
    <dgm:pt modelId="{2BD526B3-B77D-447D-B04F-8F4DB3FA0B6D}" type="pres">
      <dgm:prSet presAssocID="{F8A65D84-886A-49CF-87AF-24FE068D4481}" presName="rootConnector1" presStyleLbl="node1" presStyleIdx="0" presStyleCnt="0"/>
      <dgm:spPr/>
    </dgm:pt>
    <dgm:pt modelId="{75E3E1E5-68E3-4148-8F1D-69B80C48F43C}" type="pres">
      <dgm:prSet presAssocID="{F8A65D84-886A-49CF-87AF-24FE068D4481}" presName="hierChild2" presStyleCnt="0"/>
      <dgm:spPr/>
    </dgm:pt>
    <dgm:pt modelId="{AA9D53A1-10ED-4C49-BE9D-63DDEE3470F0}" type="pres">
      <dgm:prSet presAssocID="{E9A0A0BD-D87C-4E2C-B24F-551FEC6B0FBC}" presName="Name64" presStyleLbl="parChTrans1D2" presStyleIdx="0" presStyleCnt="14"/>
      <dgm:spPr/>
    </dgm:pt>
    <dgm:pt modelId="{79A919CA-14BB-4887-931C-9FB8392D2676}" type="pres">
      <dgm:prSet presAssocID="{0379620F-CE3A-41E9-951E-BDF70D96A725}" presName="hierRoot2" presStyleCnt="0">
        <dgm:presLayoutVars>
          <dgm:hierBranch val="init"/>
        </dgm:presLayoutVars>
      </dgm:prSet>
      <dgm:spPr/>
    </dgm:pt>
    <dgm:pt modelId="{34DEFD3B-F0AE-448E-922A-A735A01A0369}" type="pres">
      <dgm:prSet presAssocID="{0379620F-CE3A-41E9-951E-BDF70D96A725}" presName="rootComposite" presStyleCnt="0"/>
      <dgm:spPr/>
    </dgm:pt>
    <dgm:pt modelId="{A4983D5E-22AD-4056-B354-36C8AE017E5E}" type="pres">
      <dgm:prSet presAssocID="{0379620F-CE3A-41E9-951E-BDF70D96A725}" presName="rootText" presStyleLbl="node2" presStyleIdx="0" presStyleCnt="12" custScaleX="465121" custScaleY="173229">
        <dgm:presLayoutVars>
          <dgm:chPref val="3"/>
        </dgm:presLayoutVars>
      </dgm:prSet>
      <dgm:spPr/>
    </dgm:pt>
    <dgm:pt modelId="{C14A822B-F44E-4675-A283-D6299B862A71}" type="pres">
      <dgm:prSet presAssocID="{0379620F-CE3A-41E9-951E-BDF70D96A725}" presName="rootConnector" presStyleLbl="node2" presStyleIdx="0" presStyleCnt="12"/>
      <dgm:spPr/>
    </dgm:pt>
    <dgm:pt modelId="{52E15F66-180E-4083-B7AA-9065B1D06FB7}" type="pres">
      <dgm:prSet presAssocID="{0379620F-CE3A-41E9-951E-BDF70D96A725}" presName="hierChild4" presStyleCnt="0"/>
      <dgm:spPr/>
    </dgm:pt>
    <dgm:pt modelId="{9A124E53-9872-44E8-824C-C343618BBA78}" type="pres">
      <dgm:prSet presAssocID="{0379620F-CE3A-41E9-951E-BDF70D96A725}" presName="hierChild5" presStyleCnt="0"/>
      <dgm:spPr/>
    </dgm:pt>
    <dgm:pt modelId="{D37D554C-7DDB-4ADB-979D-44332E596424}" type="pres">
      <dgm:prSet presAssocID="{2103ABBC-742E-454F-AF3F-E830EBA6D73E}" presName="Name64" presStyleLbl="parChTrans1D2" presStyleIdx="1" presStyleCnt="14"/>
      <dgm:spPr/>
    </dgm:pt>
    <dgm:pt modelId="{D5910F1F-77D0-4B16-A570-E37230B0F66A}" type="pres">
      <dgm:prSet presAssocID="{A1134A19-F64A-48CB-8D2D-4224446012DC}" presName="hierRoot2" presStyleCnt="0">
        <dgm:presLayoutVars>
          <dgm:hierBranch val="init"/>
        </dgm:presLayoutVars>
      </dgm:prSet>
      <dgm:spPr/>
    </dgm:pt>
    <dgm:pt modelId="{88CA8C09-72A8-46CE-ACD8-B493D776A35F}" type="pres">
      <dgm:prSet presAssocID="{A1134A19-F64A-48CB-8D2D-4224446012DC}" presName="rootComposite" presStyleCnt="0"/>
      <dgm:spPr/>
    </dgm:pt>
    <dgm:pt modelId="{58ECB02D-5529-44B1-9215-98C0590BEE8F}" type="pres">
      <dgm:prSet presAssocID="{A1134A19-F64A-48CB-8D2D-4224446012DC}" presName="rootText" presStyleLbl="node2" presStyleIdx="1" presStyleCnt="12" custScaleX="464069" custScaleY="165142" custLinFactNeighborX="75" custLinFactNeighborY="-3506">
        <dgm:presLayoutVars>
          <dgm:chPref val="3"/>
        </dgm:presLayoutVars>
      </dgm:prSet>
      <dgm:spPr/>
    </dgm:pt>
    <dgm:pt modelId="{CCF3B6DB-642C-4AFC-888B-49F981FEFCD6}" type="pres">
      <dgm:prSet presAssocID="{A1134A19-F64A-48CB-8D2D-4224446012DC}" presName="rootConnector" presStyleLbl="node2" presStyleIdx="1" presStyleCnt="12"/>
      <dgm:spPr/>
    </dgm:pt>
    <dgm:pt modelId="{1899B70E-356E-4E15-85A6-1C3F03857C21}" type="pres">
      <dgm:prSet presAssocID="{A1134A19-F64A-48CB-8D2D-4224446012DC}" presName="hierChild4" presStyleCnt="0"/>
      <dgm:spPr/>
    </dgm:pt>
    <dgm:pt modelId="{E77F8E2E-1AF6-4E99-8B0F-84899D2C3BFD}" type="pres">
      <dgm:prSet presAssocID="{A1134A19-F64A-48CB-8D2D-4224446012DC}" presName="hierChild5" presStyleCnt="0"/>
      <dgm:spPr/>
    </dgm:pt>
    <dgm:pt modelId="{F2F145DD-6D3C-45F0-BB57-6D6B8E459F4A}" type="pres">
      <dgm:prSet presAssocID="{022891BF-82A6-431F-B335-1AA51DE944A5}" presName="Name64" presStyleLbl="parChTrans1D2" presStyleIdx="2" presStyleCnt="14"/>
      <dgm:spPr/>
    </dgm:pt>
    <dgm:pt modelId="{E27F8638-87FB-4A34-9CA7-D9BD75EDABC5}" type="pres">
      <dgm:prSet presAssocID="{9AAB90D7-801D-42A4-84A2-ABEA5DF9FA77}" presName="hierRoot2" presStyleCnt="0">
        <dgm:presLayoutVars>
          <dgm:hierBranch val="init"/>
        </dgm:presLayoutVars>
      </dgm:prSet>
      <dgm:spPr/>
    </dgm:pt>
    <dgm:pt modelId="{7F55F66B-538B-4874-8073-C3DC05AED77B}" type="pres">
      <dgm:prSet presAssocID="{9AAB90D7-801D-42A4-84A2-ABEA5DF9FA77}" presName="rootComposite" presStyleCnt="0"/>
      <dgm:spPr/>
    </dgm:pt>
    <dgm:pt modelId="{8A1799BE-7D84-4CB1-832E-8FC0818C4759}" type="pres">
      <dgm:prSet presAssocID="{9AAB90D7-801D-42A4-84A2-ABEA5DF9FA77}" presName="rootText" presStyleLbl="node2" presStyleIdx="2" presStyleCnt="12" custScaleX="460038" custScaleY="152037" custLinFactNeighborX="1433" custLinFactNeighborY="-17102">
        <dgm:presLayoutVars>
          <dgm:chPref val="3"/>
        </dgm:presLayoutVars>
      </dgm:prSet>
      <dgm:spPr/>
    </dgm:pt>
    <dgm:pt modelId="{1BE135F9-280C-4F1B-B3DA-EF8D40A41FFF}" type="pres">
      <dgm:prSet presAssocID="{9AAB90D7-801D-42A4-84A2-ABEA5DF9FA77}" presName="rootConnector" presStyleLbl="node2" presStyleIdx="2" presStyleCnt="12"/>
      <dgm:spPr/>
    </dgm:pt>
    <dgm:pt modelId="{93656FF7-2B15-4DCB-88F8-7C11243E1342}" type="pres">
      <dgm:prSet presAssocID="{9AAB90D7-801D-42A4-84A2-ABEA5DF9FA77}" presName="hierChild4" presStyleCnt="0"/>
      <dgm:spPr/>
    </dgm:pt>
    <dgm:pt modelId="{A6A1ADEE-4699-4A3A-8730-1E76E31D6A42}" type="pres">
      <dgm:prSet presAssocID="{9AAB90D7-801D-42A4-84A2-ABEA5DF9FA77}" presName="hierChild5" presStyleCnt="0"/>
      <dgm:spPr/>
    </dgm:pt>
    <dgm:pt modelId="{326F2E67-7381-4E37-A82C-FB16897466EA}" type="pres">
      <dgm:prSet presAssocID="{350CF00A-8EDE-4ABA-81AB-B798F9E11DEA}" presName="Name64" presStyleLbl="parChTrans1D2" presStyleIdx="3" presStyleCnt="14"/>
      <dgm:spPr/>
    </dgm:pt>
    <dgm:pt modelId="{38468C40-33AD-447B-809C-25A954328196}" type="pres">
      <dgm:prSet presAssocID="{CD3A0959-4B13-4BF1-AA10-3B1192698D0F}" presName="hierRoot2" presStyleCnt="0">
        <dgm:presLayoutVars>
          <dgm:hierBranch val="init"/>
        </dgm:presLayoutVars>
      </dgm:prSet>
      <dgm:spPr/>
    </dgm:pt>
    <dgm:pt modelId="{B5BDBC87-BE97-44A6-A878-995558538BA2}" type="pres">
      <dgm:prSet presAssocID="{CD3A0959-4B13-4BF1-AA10-3B1192698D0F}" presName="rootComposite" presStyleCnt="0"/>
      <dgm:spPr/>
    </dgm:pt>
    <dgm:pt modelId="{731FE32D-08E0-46CC-A191-C5F7BFB6CD25}" type="pres">
      <dgm:prSet presAssocID="{CD3A0959-4B13-4BF1-AA10-3B1192698D0F}" presName="rootText" presStyleLbl="node2" presStyleIdx="3" presStyleCnt="12" custScaleX="464001" custScaleY="156394" custLinFactNeighborX="1897" custLinFactNeighborY="-23544">
        <dgm:presLayoutVars>
          <dgm:chPref val="3"/>
        </dgm:presLayoutVars>
      </dgm:prSet>
      <dgm:spPr/>
    </dgm:pt>
    <dgm:pt modelId="{84AB44F5-3DD9-4FE1-A3B8-E67D8A5938A0}" type="pres">
      <dgm:prSet presAssocID="{CD3A0959-4B13-4BF1-AA10-3B1192698D0F}" presName="rootConnector" presStyleLbl="node2" presStyleIdx="3" presStyleCnt="12"/>
      <dgm:spPr/>
    </dgm:pt>
    <dgm:pt modelId="{60EAD9C3-8D5B-4196-93BD-8EE0D429B223}" type="pres">
      <dgm:prSet presAssocID="{CD3A0959-4B13-4BF1-AA10-3B1192698D0F}" presName="hierChild4" presStyleCnt="0"/>
      <dgm:spPr/>
    </dgm:pt>
    <dgm:pt modelId="{CE7E242A-8ABC-4F87-A541-11E79D3E9924}" type="pres">
      <dgm:prSet presAssocID="{CD3A0959-4B13-4BF1-AA10-3B1192698D0F}" presName="hierChild5" presStyleCnt="0"/>
      <dgm:spPr/>
    </dgm:pt>
    <dgm:pt modelId="{5737293F-E3D9-49E0-9E55-F410DA1D0AB5}" type="pres">
      <dgm:prSet presAssocID="{60ACC69A-7998-450E-8293-52C34F6A8B04}" presName="Name64" presStyleLbl="parChTrans1D2" presStyleIdx="4" presStyleCnt="14"/>
      <dgm:spPr/>
    </dgm:pt>
    <dgm:pt modelId="{59BDF266-8D86-43C1-B815-F7C3593FFA27}" type="pres">
      <dgm:prSet presAssocID="{80B51D90-E869-474C-83A8-46A3BEA2597C}" presName="hierRoot2" presStyleCnt="0">
        <dgm:presLayoutVars>
          <dgm:hierBranch val="init"/>
        </dgm:presLayoutVars>
      </dgm:prSet>
      <dgm:spPr/>
    </dgm:pt>
    <dgm:pt modelId="{8275E1BE-76DC-4FA5-B440-CDC88206F31B}" type="pres">
      <dgm:prSet presAssocID="{80B51D90-E869-474C-83A8-46A3BEA2597C}" presName="rootComposite" presStyleCnt="0"/>
      <dgm:spPr/>
    </dgm:pt>
    <dgm:pt modelId="{7FB91774-02A4-40DC-A986-BEACD0A69EFD}" type="pres">
      <dgm:prSet presAssocID="{80B51D90-E869-474C-83A8-46A3BEA2597C}" presName="rootText" presStyleLbl="node2" presStyleIdx="4" presStyleCnt="12" custScaleX="464953" custScaleY="146603" custLinFactNeighborX="849" custLinFactNeighborY="-33607">
        <dgm:presLayoutVars>
          <dgm:chPref val="3"/>
        </dgm:presLayoutVars>
      </dgm:prSet>
      <dgm:spPr/>
    </dgm:pt>
    <dgm:pt modelId="{A6B17738-146D-4814-B300-58995084769F}" type="pres">
      <dgm:prSet presAssocID="{80B51D90-E869-474C-83A8-46A3BEA2597C}" presName="rootConnector" presStyleLbl="node2" presStyleIdx="4" presStyleCnt="12"/>
      <dgm:spPr/>
    </dgm:pt>
    <dgm:pt modelId="{FE817CE7-EC54-474D-BACB-65B1F1AD0530}" type="pres">
      <dgm:prSet presAssocID="{80B51D90-E869-474C-83A8-46A3BEA2597C}" presName="hierChild4" presStyleCnt="0"/>
      <dgm:spPr/>
    </dgm:pt>
    <dgm:pt modelId="{6EF82134-30B4-4096-AC60-7F30D06A573A}" type="pres">
      <dgm:prSet presAssocID="{80B51D90-E869-474C-83A8-46A3BEA2597C}" presName="hierChild5" presStyleCnt="0"/>
      <dgm:spPr/>
    </dgm:pt>
    <dgm:pt modelId="{FF2B834A-EE60-452F-8FAD-A79B7D9E8BA4}" type="pres">
      <dgm:prSet presAssocID="{BF7FC488-BF62-4B9C-ACEF-8BF110207E61}" presName="Name64" presStyleLbl="parChTrans1D2" presStyleIdx="5" presStyleCnt="14"/>
      <dgm:spPr/>
    </dgm:pt>
    <dgm:pt modelId="{1285748C-B9D2-4A2C-ADB0-86CE0354E72C}" type="pres">
      <dgm:prSet presAssocID="{81F9D9BB-ABF0-428B-A0E5-B49BDB06BC68}" presName="hierRoot2" presStyleCnt="0">
        <dgm:presLayoutVars>
          <dgm:hierBranch val="init"/>
        </dgm:presLayoutVars>
      </dgm:prSet>
      <dgm:spPr/>
    </dgm:pt>
    <dgm:pt modelId="{F4BE5115-BC21-468D-85DD-66C9481293C8}" type="pres">
      <dgm:prSet presAssocID="{81F9D9BB-ABF0-428B-A0E5-B49BDB06BC68}" presName="rootComposite" presStyleCnt="0"/>
      <dgm:spPr/>
    </dgm:pt>
    <dgm:pt modelId="{FD5C8225-258F-4E2D-9AF0-8D4072C509BC}" type="pres">
      <dgm:prSet presAssocID="{81F9D9BB-ABF0-428B-A0E5-B49BDB06BC68}" presName="rootText" presStyleLbl="node2" presStyleIdx="5" presStyleCnt="12" custScaleX="465115" custScaleY="155171" custLinFactNeighborX="717" custLinFactNeighborY="-41634">
        <dgm:presLayoutVars>
          <dgm:chPref val="3"/>
        </dgm:presLayoutVars>
      </dgm:prSet>
      <dgm:spPr/>
    </dgm:pt>
    <dgm:pt modelId="{F49B48AF-DEB4-4B9C-B52E-96680B7295C7}" type="pres">
      <dgm:prSet presAssocID="{81F9D9BB-ABF0-428B-A0E5-B49BDB06BC68}" presName="rootConnector" presStyleLbl="node2" presStyleIdx="5" presStyleCnt="12"/>
      <dgm:spPr/>
    </dgm:pt>
    <dgm:pt modelId="{05F39B1B-9C7A-41BF-B95E-169A52D0D04C}" type="pres">
      <dgm:prSet presAssocID="{81F9D9BB-ABF0-428B-A0E5-B49BDB06BC68}" presName="hierChild4" presStyleCnt="0"/>
      <dgm:spPr/>
    </dgm:pt>
    <dgm:pt modelId="{1D9FC43D-97EB-4F48-807E-B0C80CFA2565}" type="pres">
      <dgm:prSet presAssocID="{81F9D9BB-ABF0-428B-A0E5-B49BDB06BC68}" presName="hierChild5" presStyleCnt="0"/>
      <dgm:spPr/>
    </dgm:pt>
    <dgm:pt modelId="{016ACCBA-BECC-4CA4-BCC1-91C9C0A011D6}" type="pres">
      <dgm:prSet presAssocID="{CEF33FDE-5ED6-4F06-91B5-5C189E120857}" presName="Name64" presStyleLbl="parChTrans1D2" presStyleIdx="6" presStyleCnt="14"/>
      <dgm:spPr/>
    </dgm:pt>
    <dgm:pt modelId="{D764C88A-59D7-408F-AB8F-7676A1F32CE8}" type="pres">
      <dgm:prSet presAssocID="{3F368F9E-CB82-4062-9008-FB7CD111C3B6}" presName="hierRoot2" presStyleCnt="0">
        <dgm:presLayoutVars>
          <dgm:hierBranch val="init"/>
        </dgm:presLayoutVars>
      </dgm:prSet>
      <dgm:spPr/>
    </dgm:pt>
    <dgm:pt modelId="{21AA5659-3741-4A41-BF45-E64037BFBC0F}" type="pres">
      <dgm:prSet presAssocID="{3F368F9E-CB82-4062-9008-FB7CD111C3B6}" presName="rootComposite" presStyleCnt="0"/>
      <dgm:spPr/>
    </dgm:pt>
    <dgm:pt modelId="{4CEF433D-AF7D-4D29-A2CF-85733ACEE5F2}" type="pres">
      <dgm:prSet presAssocID="{3F368F9E-CB82-4062-9008-FB7CD111C3B6}" presName="rootText" presStyleLbl="node2" presStyleIdx="6" presStyleCnt="12" custScaleX="462946" custScaleY="166767" custLinFactNeighborX="1204" custLinFactNeighborY="-49262">
        <dgm:presLayoutVars>
          <dgm:chPref val="3"/>
        </dgm:presLayoutVars>
      </dgm:prSet>
      <dgm:spPr/>
    </dgm:pt>
    <dgm:pt modelId="{956309EA-9BC4-4358-99D0-367F7BF63CDA}" type="pres">
      <dgm:prSet presAssocID="{3F368F9E-CB82-4062-9008-FB7CD111C3B6}" presName="rootConnector" presStyleLbl="node2" presStyleIdx="6" presStyleCnt="12"/>
      <dgm:spPr/>
    </dgm:pt>
    <dgm:pt modelId="{A590F2E1-CB1E-4211-9266-A347B458C693}" type="pres">
      <dgm:prSet presAssocID="{3F368F9E-CB82-4062-9008-FB7CD111C3B6}" presName="hierChild4" presStyleCnt="0"/>
      <dgm:spPr/>
    </dgm:pt>
    <dgm:pt modelId="{D4F7F80B-2F71-41E6-8631-1510B1545F82}" type="pres">
      <dgm:prSet presAssocID="{3F368F9E-CB82-4062-9008-FB7CD111C3B6}" presName="hierChild5" presStyleCnt="0"/>
      <dgm:spPr/>
    </dgm:pt>
    <dgm:pt modelId="{A3ADADE0-0EFB-4D1B-AFCC-116DCD1BAF2F}" type="pres">
      <dgm:prSet presAssocID="{9C2B0B75-92DA-4476-94A5-AFBB74D8C76E}" presName="Name64" presStyleLbl="parChTrans1D2" presStyleIdx="7" presStyleCnt="14"/>
      <dgm:spPr/>
    </dgm:pt>
    <dgm:pt modelId="{9CD99A3E-4E39-45B4-8A43-5FF829B67ABE}" type="pres">
      <dgm:prSet presAssocID="{A1D49C32-7573-4088-9501-E5D614AC51B5}" presName="hierRoot2" presStyleCnt="0">
        <dgm:presLayoutVars>
          <dgm:hierBranch val="init"/>
        </dgm:presLayoutVars>
      </dgm:prSet>
      <dgm:spPr/>
    </dgm:pt>
    <dgm:pt modelId="{9BCB3485-4EBB-4E2C-950A-4E4C067EC770}" type="pres">
      <dgm:prSet presAssocID="{A1D49C32-7573-4088-9501-E5D614AC51B5}" presName="rootComposite" presStyleCnt="0"/>
      <dgm:spPr/>
    </dgm:pt>
    <dgm:pt modelId="{53418C03-0532-4E32-9C0B-A0C7C357A673}" type="pres">
      <dgm:prSet presAssocID="{A1D49C32-7573-4088-9501-E5D614AC51B5}" presName="rootText" presStyleLbl="node2" presStyleIdx="7" presStyleCnt="12" custScaleX="462946" custScaleY="161063" custLinFactNeighborX="1261" custLinFactNeighborY="-61749">
        <dgm:presLayoutVars>
          <dgm:chPref val="3"/>
        </dgm:presLayoutVars>
      </dgm:prSet>
      <dgm:spPr/>
    </dgm:pt>
    <dgm:pt modelId="{09EDA144-3D4A-4FC4-9AE7-F759B91702C2}" type="pres">
      <dgm:prSet presAssocID="{A1D49C32-7573-4088-9501-E5D614AC51B5}" presName="rootConnector" presStyleLbl="node2" presStyleIdx="7" presStyleCnt="12"/>
      <dgm:spPr/>
    </dgm:pt>
    <dgm:pt modelId="{40C2D7E9-CC90-4F40-9CDD-98E48678AEE2}" type="pres">
      <dgm:prSet presAssocID="{A1D49C32-7573-4088-9501-E5D614AC51B5}" presName="hierChild4" presStyleCnt="0"/>
      <dgm:spPr/>
    </dgm:pt>
    <dgm:pt modelId="{67E8D22E-632D-48D5-9A2B-C6746CFE44E6}" type="pres">
      <dgm:prSet presAssocID="{A1D49C32-7573-4088-9501-E5D614AC51B5}" presName="hierChild5" presStyleCnt="0"/>
      <dgm:spPr/>
    </dgm:pt>
    <dgm:pt modelId="{B7C65560-7BBA-48C3-AF66-71B160B1DB42}" type="pres">
      <dgm:prSet presAssocID="{CAA955DD-1AD1-4C54-9EF5-93DFC61EA17E}" presName="Name64" presStyleLbl="parChTrans1D2" presStyleIdx="8" presStyleCnt="14"/>
      <dgm:spPr/>
    </dgm:pt>
    <dgm:pt modelId="{67E6C8BC-99F0-470E-B0D4-7E764231EE4E}" type="pres">
      <dgm:prSet presAssocID="{CC99CFC5-16E4-4793-80EF-EDD9D1CDF237}" presName="hierRoot2" presStyleCnt="0">
        <dgm:presLayoutVars>
          <dgm:hierBranch val="init"/>
        </dgm:presLayoutVars>
      </dgm:prSet>
      <dgm:spPr/>
    </dgm:pt>
    <dgm:pt modelId="{EE6A5FA1-4054-42AF-BF34-7566B6FECA25}" type="pres">
      <dgm:prSet presAssocID="{CC99CFC5-16E4-4793-80EF-EDD9D1CDF237}" presName="rootComposite" presStyleCnt="0"/>
      <dgm:spPr/>
    </dgm:pt>
    <dgm:pt modelId="{F9347AFA-3971-46C0-BFFD-50EEBCE47EF5}" type="pres">
      <dgm:prSet presAssocID="{CC99CFC5-16E4-4793-80EF-EDD9D1CDF237}" presName="rootText" presStyleLbl="node2" presStyleIdx="8" presStyleCnt="12" custScaleX="463397" custScaleY="173230" custLinFactNeighborX="669" custLinFactNeighborY="-71274">
        <dgm:presLayoutVars>
          <dgm:chPref val="3"/>
        </dgm:presLayoutVars>
      </dgm:prSet>
      <dgm:spPr/>
    </dgm:pt>
    <dgm:pt modelId="{3D580D7C-7D3C-47B1-94CC-DEDE1EBE2659}" type="pres">
      <dgm:prSet presAssocID="{CC99CFC5-16E4-4793-80EF-EDD9D1CDF237}" presName="rootConnector" presStyleLbl="node2" presStyleIdx="8" presStyleCnt="12"/>
      <dgm:spPr/>
    </dgm:pt>
    <dgm:pt modelId="{DF8207EA-EBB5-4614-8133-95F04BCE94AC}" type="pres">
      <dgm:prSet presAssocID="{CC99CFC5-16E4-4793-80EF-EDD9D1CDF237}" presName="hierChild4" presStyleCnt="0"/>
      <dgm:spPr/>
    </dgm:pt>
    <dgm:pt modelId="{88E7ADAD-6B22-40AA-B8AC-289ABB591C8D}" type="pres">
      <dgm:prSet presAssocID="{CC99CFC5-16E4-4793-80EF-EDD9D1CDF237}" presName="hierChild5" presStyleCnt="0"/>
      <dgm:spPr/>
    </dgm:pt>
    <dgm:pt modelId="{DCC572AC-0282-4996-B29D-0C7808F41050}" type="pres">
      <dgm:prSet presAssocID="{462AE636-F0A6-46F7-8B3D-6F8ACB46DC8E}" presName="Name64" presStyleLbl="parChTrans1D2" presStyleIdx="9" presStyleCnt="14"/>
      <dgm:spPr/>
    </dgm:pt>
    <dgm:pt modelId="{12A11CA3-8CE5-4968-9930-8DAD5528E5FE}" type="pres">
      <dgm:prSet presAssocID="{8EE55B73-614A-45C8-98EB-928D45FD2F2D}" presName="hierRoot2" presStyleCnt="0">
        <dgm:presLayoutVars>
          <dgm:hierBranch val="init"/>
        </dgm:presLayoutVars>
      </dgm:prSet>
      <dgm:spPr/>
    </dgm:pt>
    <dgm:pt modelId="{647645CF-61D6-4E43-9D67-8BBABE244446}" type="pres">
      <dgm:prSet presAssocID="{8EE55B73-614A-45C8-98EB-928D45FD2F2D}" presName="rootComposite" presStyleCnt="0"/>
      <dgm:spPr/>
    </dgm:pt>
    <dgm:pt modelId="{F3FB534C-99CC-4777-9479-5E68424F0D89}" type="pres">
      <dgm:prSet presAssocID="{8EE55B73-614A-45C8-98EB-928D45FD2F2D}" presName="rootText" presStyleLbl="node2" presStyleIdx="9" presStyleCnt="12" custScaleX="463397" custScaleY="159752" custLinFactNeighborX="564" custLinFactNeighborY="-63432">
        <dgm:presLayoutVars>
          <dgm:chPref val="3"/>
        </dgm:presLayoutVars>
      </dgm:prSet>
      <dgm:spPr/>
    </dgm:pt>
    <dgm:pt modelId="{9D9868E5-7B24-4042-B5B6-6FC4AF8811DA}" type="pres">
      <dgm:prSet presAssocID="{8EE55B73-614A-45C8-98EB-928D45FD2F2D}" presName="rootConnector" presStyleLbl="node2" presStyleIdx="9" presStyleCnt="12"/>
      <dgm:spPr/>
    </dgm:pt>
    <dgm:pt modelId="{7E20E7A1-285C-4F7A-98ED-1D1C32D285F0}" type="pres">
      <dgm:prSet presAssocID="{8EE55B73-614A-45C8-98EB-928D45FD2F2D}" presName="hierChild4" presStyleCnt="0"/>
      <dgm:spPr/>
    </dgm:pt>
    <dgm:pt modelId="{E37CD5E3-E8D3-4A8D-A45B-FF6AA341309D}" type="pres">
      <dgm:prSet presAssocID="{8EE55B73-614A-45C8-98EB-928D45FD2F2D}" presName="hierChild5" presStyleCnt="0"/>
      <dgm:spPr/>
    </dgm:pt>
    <dgm:pt modelId="{29BDB118-C81C-4A48-8C53-2CEE62089A5D}" type="pres">
      <dgm:prSet presAssocID="{7B52B29E-4A5C-4B7B-98C0-A26ADFAB2A8C}" presName="Name64" presStyleLbl="parChTrans1D2" presStyleIdx="10" presStyleCnt="14"/>
      <dgm:spPr/>
    </dgm:pt>
    <dgm:pt modelId="{D1696863-F3F8-4C6F-AE5A-AC2EB4888F65}" type="pres">
      <dgm:prSet presAssocID="{6EF3FBD4-CC26-40FA-9718-04C5EC258311}" presName="hierRoot2" presStyleCnt="0">
        <dgm:presLayoutVars>
          <dgm:hierBranch val="init"/>
        </dgm:presLayoutVars>
      </dgm:prSet>
      <dgm:spPr/>
    </dgm:pt>
    <dgm:pt modelId="{985CA5B1-276A-4D7D-968B-9D50092ED066}" type="pres">
      <dgm:prSet presAssocID="{6EF3FBD4-CC26-40FA-9718-04C5EC258311}" presName="rootComposite" presStyleCnt="0"/>
      <dgm:spPr/>
    </dgm:pt>
    <dgm:pt modelId="{2CC9A233-1773-44BE-B41B-41CDA74C91B7}" type="pres">
      <dgm:prSet presAssocID="{6EF3FBD4-CC26-40FA-9718-04C5EC258311}" presName="rootText" presStyleLbl="node2" presStyleIdx="10" presStyleCnt="12" custScaleX="463397" custScaleY="179877" custLinFactNeighborX="631" custLinFactNeighborY="-70423">
        <dgm:presLayoutVars>
          <dgm:chPref val="3"/>
        </dgm:presLayoutVars>
      </dgm:prSet>
      <dgm:spPr/>
    </dgm:pt>
    <dgm:pt modelId="{78A5797C-D8E5-48F1-A2F5-03D8E882C54C}" type="pres">
      <dgm:prSet presAssocID="{6EF3FBD4-CC26-40FA-9718-04C5EC258311}" presName="rootConnector" presStyleLbl="node2" presStyleIdx="10" presStyleCnt="12"/>
      <dgm:spPr/>
    </dgm:pt>
    <dgm:pt modelId="{1343D419-8654-4A19-A3EA-3DE1BDA8EB47}" type="pres">
      <dgm:prSet presAssocID="{6EF3FBD4-CC26-40FA-9718-04C5EC258311}" presName="hierChild4" presStyleCnt="0"/>
      <dgm:spPr/>
    </dgm:pt>
    <dgm:pt modelId="{14E714F3-DC9A-45DB-A24D-28984D6816D3}" type="pres">
      <dgm:prSet presAssocID="{6EF3FBD4-CC26-40FA-9718-04C5EC258311}" presName="hierChild5" presStyleCnt="0"/>
      <dgm:spPr/>
    </dgm:pt>
    <dgm:pt modelId="{7E82710F-86DC-4FDD-9882-CCFC2F6AA8BA}" type="pres">
      <dgm:prSet presAssocID="{1D543B35-C758-46F1-AE6A-2097F131E135}" presName="Name64" presStyleLbl="parChTrans1D2" presStyleIdx="11" presStyleCnt="14"/>
      <dgm:spPr/>
    </dgm:pt>
    <dgm:pt modelId="{26881BAE-DA51-4DDB-B2E8-3D7C34E2BC50}" type="pres">
      <dgm:prSet presAssocID="{945D7080-70DA-4213-909A-985724CCEC5C}" presName="hierRoot2" presStyleCnt="0">
        <dgm:presLayoutVars>
          <dgm:hierBranch val="init"/>
        </dgm:presLayoutVars>
      </dgm:prSet>
      <dgm:spPr/>
    </dgm:pt>
    <dgm:pt modelId="{8C89B083-E941-4915-88BA-43531E8C3D01}" type="pres">
      <dgm:prSet presAssocID="{945D7080-70DA-4213-909A-985724CCEC5C}" presName="rootComposite" presStyleCnt="0"/>
      <dgm:spPr/>
    </dgm:pt>
    <dgm:pt modelId="{AFB47CFE-F202-43D2-AE65-495338A03D92}" type="pres">
      <dgm:prSet presAssocID="{945D7080-70DA-4213-909A-985724CCEC5C}" presName="rootText" presStyleLbl="node2" presStyleIdx="11" presStyleCnt="12" custScaleX="464707" custScaleY="154499" custLinFactNeighborX="1000" custLinFactNeighborY="-75288">
        <dgm:presLayoutVars>
          <dgm:chPref val="3"/>
        </dgm:presLayoutVars>
      </dgm:prSet>
      <dgm:spPr/>
    </dgm:pt>
    <dgm:pt modelId="{D16972DD-A25D-4860-8F92-E944CBE5FB13}" type="pres">
      <dgm:prSet presAssocID="{945D7080-70DA-4213-909A-985724CCEC5C}" presName="rootConnector" presStyleLbl="node2" presStyleIdx="11" presStyleCnt="12"/>
      <dgm:spPr/>
    </dgm:pt>
    <dgm:pt modelId="{62A4355A-3A5E-4CC2-A13D-7775075A45D4}" type="pres">
      <dgm:prSet presAssocID="{945D7080-70DA-4213-909A-985724CCEC5C}" presName="hierChild4" presStyleCnt="0"/>
      <dgm:spPr/>
    </dgm:pt>
    <dgm:pt modelId="{7CF2AAD1-8D4B-4C5F-AAC7-4DDE9877F610}" type="pres">
      <dgm:prSet presAssocID="{945D7080-70DA-4213-909A-985724CCEC5C}" presName="hierChild5" presStyleCnt="0"/>
      <dgm:spPr/>
    </dgm:pt>
    <dgm:pt modelId="{D039DB66-2F07-478D-8415-6E5500B882CF}" type="pres">
      <dgm:prSet presAssocID="{F8A65D84-886A-49CF-87AF-24FE068D4481}" presName="hierChild3" presStyleCnt="0"/>
      <dgm:spPr/>
    </dgm:pt>
    <dgm:pt modelId="{36791B07-A96C-4C82-8EB9-EB4D6FDDDF5E}" type="pres">
      <dgm:prSet presAssocID="{F55A554C-D9F5-4901-91ED-157543B99D2B}" presName="Name115" presStyleLbl="parChTrans1D2" presStyleIdx="12" presStyleCnt="14"/>
      <dgm:spPr/>
    </dgm:pt>
    <dgm:pt modelId="{9D21CE72-8960-49D0-912C-375CEC33E8F7}" type="pres">
      <dgm:prSet presAssocID="{6D7B6295-2C1F-4A24-B7D2-26DB8FB3E2C0}" presName="hierRoot3" presStyleCnt="0">
        <dgm:presLayoutVars>
          <dgm:hierBranch val="init"/>
        </dgm:presLayoutVars>
      </dgm:prSet>
      <dgm:spPr/>
    </dgm:pt>
    <dgm:pt modelId="{97168A92-7CBA-4E0F-8482-7B5B51C14B39}" type="pres">
      <dgm:prSet presAssocID="{6D7B6295-2C1F-4A24-B7D2-26DB8FB3E2C0}" presName="rootComposite3" presStyleCnt="0"/>
      <dgm:spPr/>
    </dgm:pt>
    <dgm:pt modelId="{96D00E23-CB3F-4AC9-A14E-9B8D6DFF480C}" type="pres">
      <dgm:prSet presAssocID="{6D7B6295-2C1F-4A24-B7D2-26DB8FB3E2C0}" presName="rootText3" presStyleLbl="asst1" presStyleIdx="0" presStyleCnt="2" custScaleX="247732" custScaleY="356512" custLinFactY="-79813" custLinFactNeighborX="-87048" custLinFactNeighborY="-100000">
        <dgm:presLayoutVars>
          <dgm:chPref val="3"/>
        </dgm:presLayoutVars>
      </dgm:prSet>
      <dgm:spPr/>
    </dgm:pt>
    <dgm:pt modelId="{7490C1A0-CF93-408D-90C2-E4CDAD3FCAA2}" type="pres">
      <dgm:prSet presAssocID="{6D7B6295-2C1F-4A24-B7D2-26DB8FB3E2C0}" presName="rootConnector3" presStyleLbl="asst1" presStyleIdx="0" presStyleCnt="2"/>
      <dgm:spPr/>
    </dgm:pt>
    <dgm:pt modelId="{3A418BAF-69E6-4AFC-9C56-32339CEC85B2}" type="pres">
      <dgm:prSet presAssocID="{6D7B6295-2C1F-4A24-B7D2-26DB8FB3E2C0}" presName="hierChild6" presStyleCnt="0"/>
      <dgm:spPr/>
    </dgm:pt>
    <dgm:pt modelId="{1F5BC9B5-3447-4A13-9557-AE66CE9A9995}" type="pres">
      <dgm:prSet presAssocID="{6D7B6295-2C1F-4A24-B7D2-26DB8FB3E2C0}" presName="hierChild7" presStyleCnt="0"/>
      <dgm:spPr/>
    </dgm:pt>
    <dgm:pt modelId="{DECA412F-A8DC-4B79-BF7A-6E12DB07DF5A}" type="pres">
      <dgm:prSet presAssocID="{DAEEE36F-8AC1-4CBF-AD70-46BA333CD5A6}" presName="Name115" presStyleLbl="parChTrans1D2" presStyleIdx="13" presStyleCnt="14"/>
      <dgm:spPr/>
    </dgm:pt>
    <dgm:pt modelId="{71AA6E7D-8AEE-4D42-8AD1-C66309378BDA}" type="pres">
      <dgm:prSet presAssocID="{29A60137-AA00-4669-BD22-DEC90482B616}" presName="hierRoot3" presStyleCnt="0">
        <dgm:presLayoutVars>
          <dgm:hierBranch val="init"/>
        </dgm:presLayoutVars>
      </dgm:prSet>
      <dgm:spPr/>
    </dgm:pt>
    <dgm:pt modelId="{705B7128-1789-49CE-9E6A-2BE79A1BEE59}" type="pres">
      <dgm:prSet presAssocID="{29A60137-AA00-4669-BD22-DEC90482B616}" presName="rootComposite3" presStyleCnt="0"/>
      <dgm:spPr/>
    </dgm:pt>
    <dgm:pt modelId="{D738EAE0-4D6E-4DD5-BC0A-651C119F9B94}" type="pres">
      <dgm:prSet presAssocID="{29A60137-AA00-4669-BD22-DEC90482B616}" presName="rootText3" presStyleLbl="asst1" presStyleIdx="1" presStyleCnt="2" custScaleX="242107" custScaleY="374160" custLinFactNeighborX="-83258" custLinFactNeighborY="-82712">
        <dgm:presLayoutVars>
          <dgm:chPref val="3"/>
        </dgm:presLayoutVars>
      </dgm:prSet>
      <dgm:spPr/>
    </dgm:pt>
    <dgm:pt modelId="{D985B7D9-E17B-47AC-87DC-5BE1E4C575E1}" type="pres">
      <dgm:prSet presAssocID="{29A60137-AA00-4669-BD22-DEC90482B616}" presName="rootConnector3" presStyleLbl="asst1" presStyleIdx="1" presStyleCnt="2"/>
      <dgm:spPr/>
    </dgm:pt>
    <dgm:pt modelId="{DC63D487-514E-4117-91E7-845914C860FB}" type="pres">
      <dgm:prSet presAssocID="{29A60137-AA00-4669-BD22-DEC90482B616}" presName="hierChild6" presStyleCnt="0"/>
      <dgm:spPr/>
    </dgm:pt>
    <dgm:pt modelId="{657A31AE-5A0C-46E5-89CF-36DCAB608CD7}" type="pres">
      <dgm:prSet presAssocID="{29A60137-AA00-4669-BD22-DEC90482B616}" presName="hierChild7" presStyleCnt="0"/>
      <dgm:spPr/>
    </dgm:pt>
  </dgm:ptLst>
  <dgm:cxnLst>
    <dgm:cxn modelId="{1E2C3305-E42D-4F4A-ACB9-38B4D0FABF0B}" type="presOf" srcId="{CD3A0959-4B13-4BF1-AA10-3B1192698D0F}" destId="{84AB44F5-3DD9-4FE1-A3B8-E67D8A5938A0}" srcOrd="1" destOrd="0" presId="urn:microsoft.com/office/officeart/2009/3/layout/HorizontalOrganizationChart"/>
    <dgm:cxn modelId="{21281F08-61ED-49D8-A6AD-D723F4AA1A0F}" srcId="{F8A65D84-886A-49CF-87AF-24FE068D4481}" destId="{6EF3FBD4-CC26-40FA-9718-04C5EC258311}" srcOrd="12" destOrd="0" parTransId="{7B52B29E-4A5C-4B7B-98C0-A26ADFAB2A8C}" sibTransId="{DF6A5F27-7013-4B88-8CB6-71D63E2EB2A8}"/>
    <dgm:cxn modelId="{7708430C-5569-4C6C-8B5A-85C6CE13A0E4}" type="presOf" srcId="{462AE636-F0A6-46F7-8B3D-6F8ACB46DC8E}" destId="{DCC572AC-0282-4996-B29D-0C7808F41050}" srcOrd="0" destOrd="0" presId="urn:microsoft.com/office/officeart/2009/3/layout/HorizontalOrganizationChart"/>
    <dgm:cxn modelId="{4ADAC30F-C618-4180-A738-FCD1CD9FC3AB}" type="presOf" srcId="{2103ABBC-742E-454F-AF3F-E830EBA6D73E}" destId="{D37D554C-7DDB-4ADB-979D-44332E596424}" srcOrd="0" destOrd="0" presId="urn:microsoft.com/office/officeart/2009/3/layout/HorizontalOrganizationChart"/>
    <dgm:cxn modelId="{485DCD10-9770-494C-812A-FF2B30914145}" srcId="{F8A65D84-886A-49CF-87AF-24FE068D4481}" destId="{81F9D9BB-ABF0-428B-A0E5-B49BDB06BC68}" srcOrd="7" destOrd="0" parTransId="{BF7FC488-BF62-4B9C-ACEF-8BF110207E61}" sibTransId="{EADDFB33-8A6D-4D5B-92D7-D7627D09478B}"/>
    <dgm:cxn modelId="{EC621612-B2AF-4824-B246-D52209926D89}" type="presOf" srcId="{CAA955DD-1AD1-4C54-9EF5-93DFC61EA17E}" destId="{B7C65560-7BBA-48C3-AF66-71B160B1DB42}" srcOrd="0" destOrd="0" presId="urn:microsoft.com/office/officeart/2009/3/layout/HorizontalOrganizationChart"/>
    <dgm:cxn modelId="{7E918C13-3F48-4EA0-941F-FAC27E790C59}" type="presOf" srcId="{DAEEE36F-8AC1-4CBF-AD70-46BA333CD5A6}" destId="{DECA412F-A8DC-4B79-BF7A-6E12DB07DF5A}" srcOrd="0" destOrd="0" presId="urn:microsoft.com/office/officeart/2009/3/layout/HorizontalOrganizationChart"/>
    <dgm:cxn modelId="{EC5DCF15-5FC0-4061-A2B1-C623A213CF4A}" type="presOf" srcId="{CEF33FDE-5ED6-4F06-91B5-5C189E120857}" destId="{016ACCBA-BECC-4CA4-BCC1-91C9C0A011D6}" srcOrd="0" destOrd="0" presId="urn:microsoft.com/office/officeart/2009/3/layout/HorizontalOrganizationChart"/>
    <dgm:cxn modelId="{6B690418-8418-45B3-B827-A7440E694E1F}" srcId="{F8A65D84-886A-49CF-87AF-24FE068D4481}" destId="{0379620F-CE3A-41E9-951E-BDF70D96A725}" srcOrd="2" destOrd="0" parTransId="{E9A0A0BD-D87C-4E2C-B24F-551FEC6B0FBC}" sibTransId="{30A7B8B8-4CDD-432A-9AB5-7ABB35BCA687}"/>
    <dgm:cxn modelId="{2D52101B-70A5-4B71-8AA5-83D86FB93A28}" type="presOf" srcId="{F8A65D84-886A-49CF-87AF-24FE068D4481}" destId="{2BD526B3-B77D-447D-B04F-8F4DB3FA0B6D}" srcOrd="1" destOrd="0" presId="urn:microsoft.com/office/officeart/2009/3/layout/HorizontalOrganizationChart"/>
    <dgm:cxn modelId="{F386411D-EBD5-4C33-8454-872940A22F6F}" type="presOf" srcId="{9C2B0B75-92DA-4476-94A5-AFBB74D8C76E}" destId="{A3ADADE0-0EFB-4D1B-AFCC-116DCD1BAF2F}" srcOrd="0" destOrd="0" presId="urn:microsoft.com/office/officeart/2009/3/layout/HorizontalOrganizationChart"/>
    <dgm:cxn modelId="{DA1D571E-0934-443C-BF14-CA27389267BE}" type="presOf" srcId="{9AAB90D7-801D-42A4-84A2-ABEA5DF9FA77}" destId="{8A1799BE-7D84-4CB1-832E-8FC0818C4759}" srcOrd="0" destOrd="0" presId="urn:microsoft.com/office/officeart/2009/3/layout/HorizontalOrganizationChart"/>
    <dgm:cxn modelId="{82B6A01E-C937-4FB0-A986-7AE2A7DF85F5}" srcId="{F8A65D84-886A-49CF-87AF-24FE068D4481}" destId="{945D7080-70DA-4213-909A-985724CCEC5C}" srcOrd="13" destOrd="0" parTransId="{1D543B35-C758-46F1-AE6A-2097F131E135}" sibTransId="{376AC572-75BA-441C-A97B-3F3D301565EC}"/>
    <dgm:cxn modelId="{17A84125-6F42-4D68-ABD3-DDF7A68BA830}" srcId="{F8A65D84-886A-49CF-87AF-24FE068D4481}" destId="{6D7B6295-2C1F-4A24-B7D2-26DB8FB3E2C0}" srcOrd="0" destOrd="0" parTransId="{F55A554C-D9F5-4901-91ED-157543B99D2B}" sibTransId="{C9F4A28B-3BE5-4DF6-99E8-CDDA2FD93DAA}"/>
    <dgm:cxn modelId="{089E3F28-680E-4796-85A9-4222DD644C03}" type="presOf" srcId="{BF7FC488-BF62-4B9C-ACEF-8BF110207E61}" destId="{FF2B834A-EE60-452F-8FAD-A79B7D9E8BA4}" srcOrd="0" destOrd="0" presId="urn:microsoft.com/office/officeart/2009/3/layout/HorizontalOrganizationChart"/>
    <dgm:cxn modelId="{15CCC928-B1A8-4D38-A3D0-5A54CD5AA779}" type="presOf" srcId="{6D7B6295-2C1F-4A24-B7D2-26DB8FB3E2C0}" destId="{7490C1A0-CF93-408D-90C2-E4CDAD3FCAA2}" srcOrd="1" destOrd="0" presId="urn:microsoft.com/office/officeart/2009/3/layout/HorizontalOrganizationChart"/>
    <dgm:cxn modelId="{D67E222D-84F7-4DC9-936C-1C0321BEB201}" type="presOf" srcId="{80B51D90-E869-474C-83A8-46A3BEA2597C}" destId="{7FB91774-02A4-40DC-A986-BEACD0A69EFD}" srcOrd="0" destOrd="0" presId="urn:microsoft.com/office/officeart/2009/3/layout/HorizontalOrganizationChart"/>
    <dgm:cxn modelId="{C56E3034-C189-4FE0-8934-2C4501F02664}" srcId="{F8A65D84-886A-49CF-87AF-24FE068D4481}" destId="{A1D49C32-7573-4088-9501-E5D614AC51B5}" srcOrd="9" destOrd="0" parTransId="{9C2B0B75-92DA-4476-94A5-AFBB74D8C76E}" sibTransId="{5141E7F4-3EBA-41CB-9B9B-87545486BD73}"/>
    <dgm:cxn modelId="{9CD41A37-D94D-4658-8016-6D2D4363506C}" type="presOf" srcId="{CC99CFC5-16E4-4793-80EF-EDD9D1CDF237}" destId="{F9347AFA-3971-46C0-BFFD-50EEBCE47EF5}" srcOrd="0" destOrd="0" presId="urn:microsoft.com/office/officeart/2009/3/layout/HorizontalOrganizationChart"/>
    <dgm:cxn modelId="{2573743B-39B4-42AA-948D-B8174AA881DD}" srcId="{F8A65D84-886A-49CF-87AF-24FE068D4481}" destId="{CC99CFC5-16E4-4793-80EF-EDD9D1CDF237}" srcOrd="10" destOrd="0" parTransId="{CAA955DD-1AD1-4C54-9EF5-93DFC61EA17E}" sibTransId="{357E9250-4109-4E85-8B42-6A5E3649E5DE}"/>
    <dgm:cxn modelId="{83A8B046-8B78-4F73-9C02-7022CBCE722F}" type="presOf" srcId="{81F9D9BB-ABF0-428B-A0E5-B49BDB06BC68}" destId="{F49B48AF-DEB4-4B9C-B52E-96680B7295C7}" srcOrd="1" destOrd="0" presId="urn:microsoft.com/office/officeart/2009/3/layout/HorizontalOrganizationChart"/>
    <dgm:cxn modelId="{03276949-1896-4C86-8561-341B0C025FF4}" type="presOf" srcId="{A1134A19-F64A-48CB-8D2D-4224446012DC}" destId="{58ECB02D-5529-44B1-9215-98C0590BEE8F}" srcOrd="0" destOrd="0" presId="urn:microsoft.com/office/officeart/2009/3/layout/HorizontalOrganizationChart"/>
    <dgm:cxn modelId="{6E342B4B-587E-4CFC-ADFF-6F75F72909F7}" type="presOf" srcId="{350CF00A-8EDE-4ABA-81AB-B798F9E11DEA}" destId="{326F2E67-7381-4E37-A82C-FB16897466EA}" srcOrd="0" destOrd="0" presId="urn:microsoft.com/office/officeart/2009/3/layout/HorizontalOrganizationChart"/>
    <dgm:cxn modelId="{CF2BE44C-FA18-4443-A112-5A0BD5503207}" type="presOf" srcId="{3F368F9E-CB82-4062-9008-FB7CD111C3B6}" destId="{956309EA-9BC4-4358-99D0-367F7BF63CDA}" srcOrd="1" destOrd="0" presId="urn:microsoft.com/office/officeart/2009/3/layout/HorizontalOrganizationChart"/>
    <dgm:cxn modelId="{1999F76C-AC8B-49D1-9D35-4815B4AB8B19}" type="presOf" srcId="{6EF3FBD4-CC26-40FA-9718-04C5EC258311}" destId="{2CC9A233-1773-44BE-B41B-41CDA74C91B7}" srcOrd="0" destOrd="0" presId="urn:microsoft.com/office/officeart/2009/3/layout/HorizontalOrganizationChart"/>
    <dgm:cxn modelId="{C4829F6D-1CAC-4810-98B8-266D9389AD20}" type="presOf" srcId="{CC99CFC5-16E4-4793-80EF-EDD9D1CDF237}" destId="{3D580D7C-7D3C-47B1-94CC-DEDE1EBE2659}" srcOrd="1" destOrd="0" presId="urn:microsoft.com/office/officeart/2009/3/layout/HorizontalOrganizationChart"/>
    <dgm:cxn modelId="{F5CD5C4F-1430-4C3D-8FA4-76E7AFBC8418}" srcId="{F8A65D84-886A-49CF-87AF-24FE068D4481}" destId="{3F368F9E-CB82-4062-9008-FB7CD111C3B6}" srcOrd="8" destOrd="0" parTransId="{CEF33FDE-5ED6-4F06-91B5-5C189E120857}" sibTransId="{66459211-922D-4DE7-B6F3-B7AA7DBA3E32}"/>
    <dgm:cxn modelId="{11356651-C2B5-4E42-8455-22BEA7D44990}" srcId="{F8A65D84-886A-49CF-87AF-24FE068D4481}" destId="{29A60137-AA00-4669-BD22-DEC90482B616}" srcOrd="1" destOrd="0" parTransId="{DAEEE36F-8AC1-4CBF-AD70-46BA333CD5A6}" sibTransId="{098FA689-E029-4E81-88B2-30CC1150D8CA}"/>
    <dgm:cxn modelId="{E8CB7C52-AFBD-4C15-8D99-4C78B87DEF21}" type="presOf" srcId="{1D543B35-C758-46F1-AE6A-2097F131E135}" destId="{7E82710F-86DC-4FDD-9882-CCFC2F6AA8BA}" srcOrd="0" destOrd="0" presId="urn:microsoft.com/office/officeart/2009/3/layout/HorizontalOrganizationChart"/>
    <dgm:cxn modelId="{787CCC7C-EA46-4F16-B061-74F5D72A9056}" type="presOf" srcId="{81F9D9BB-ABF0-428B-A0E5-B49BDB06BC68}" destId="{FD5C8225-258F-4E2D-9AF0-8D4072C509BC}" srcOrd="0" destOrd="0" presId="urn:microsoft.com/office/officeart/2009/3/layout/HorizontalOrganizationChart"/>
    <dgm:cxn modelId="{E97F6A7E-6E83-4BD9-9F2B-2D5F6F2000E5}" type="presOf" srcId="{6EF3FBD4-CC26-40FA-9718-04C5EC258311}" destId="{78A5797C-D8E5-48F1-A2F5-03D8E882C54C}" srcOrd="1" destOrd="0" presId="urn:microsoft.com/office/officeart/2009/3/layout/HorizontalOrganizationChart"/>
    <dgm:cxn modelId="{82336483-C7B1-4908-8838-7AC0E0FC8D15}" type="presOf" srcId="{0379620F-CE3A-41E9-951E-BDF70D96A725}" destId="{A4983D5E-22AD-4056-B354-36C8AE017E5E}" srcOrd="0" destOrd="0" presId="urn:microsoft.com/office/officeart/2009/3/layout/HorizontalOrganizationChart"/>
    <dgm:cxn modelId="{189DD087-EF22-4BA3-87CB-25B0D3AD7C68}" srcId="{099232E2-46E2-49A8-BA2C-80165C67EB6D}" destId="{F8A65D84-886A-49CF-87AF-24FE068D4481}" srcOrd="0" destOrd="0" parTransId="{B3DE7521-6B5C-4921-8001-F96D072FE712}" sibTransId="{98C418D9-78BD-4C2C-AD4C-CCC074565721}"/>
    <dgm:cxn modelId="{B119A188-F1A6-45C0-B7A1-0AD6B0185E39}" type="presOf" srcId="{945D7080-70DA-4213-909A-985724CCEC5C}" destId="{D16972DD-A25D-4860-8F92-E944CBE5FB13}" srcOrd="1" destOrd="0" presId="urn:microsoft.com/office/officeart/2009/3/layout/HorizontalOrganizationChart"/>
    <dgm:cxn modelId="{4C3AF09E-0C84-418D-840D-644FA333942D}" srcId="{F8A65D84-886A-49CF-87AF-24FE068D4481}" destId="{A1134A19-F64A-48CB-8D2D-4224446012DC}" srcOrd="3" destOrd="0" parTransId="{2103ABBC-742E-454F-AF3F-E830EBA6D73E}" sibTransId="{FE3628B0-C427-4939-ABE9-652C62CE7848}"/>
    <dgm:cxn modelId="{17CD52A0-740F-46ED-9C45-AEC7D631F855}" type="presOf" srcId="{945D7080-70DA-4213-909A-985724CCEC5C}" destId="{AFB47CFE-F202-43D2-AE65-495338A03D92}" srcOrd="0" destOrd="0" presId="urn:microsoft.com/office/officeart/2009/3/layout/HorizontalOrganizationChart"/>
    <dgm:cxn modelId="{4E94DFA9-BABF-4E44-965C-A75D35DBD3D4}" srcId="{F8A65D84-886A-49CF-87AF-24FE068D4481}" destId="{CD3A0959-4B13-4BF1-AA10-3B1192698D0F}" srcOrd="5" destOrd="0" parTransId="{350CF00A-8EDE-4ABA-81AB-B798F9E11DEA}" sibTransId="{5E4AC670-188B-47DA-93EB-A94BDBE11B77}"/>
    <dgm:cxn modelId="{00C799AB-8889-4290-8917-170853FBB6C5}" srcId="{F8A65D84-886A-49CF-87AF-24FE068D4481}" destId="{80B51D90-E869-474C-83A8-46A3BEA2597C}" srcOrd="6" destOrd="0" parTransId="{60ACC69A-7998-450E-8293-52C34F6A8B04}" sibTransId="{696381AD-4276-4835-B18D-5AEA8DCA0FB8}"/>
    <dgm:cxn modelId="{FBEC11AE-176C-433A-83A0-A99E52510360}" type="presOf" srcId="{A1D49C32-7573-4088-9501-E5D614AC51B5}" destId="{53418C03-0532-4E32-9C0B-A0C7C357A673}" srcOrd="0" destOrd="0" presId="urn:microsoft.com/office/officeart/2009/3/layout/HorizontalOrganizationChart"/>
    <dgm:cxn modelId="{49F816AE-7D4A-4D88-B372-D2A42C27DD56}" type="presOf" srcId="{A1D49C32-7573-4088-9501-E5D614AC51B5}" destId="{09EDA144-3D4A-4FC4-9AE7-F759B91702C2}" srcOrd="1" destOrd="0" presId="urn:microsoft.com/office/officeart/2009/3/layout/HorizontalOrganizationChart"/>
    <dgm:cxn modelId="{96B0D0B5-CAE9-47BB-AAEC-58CCD1D60882}" srcId="{F8A65D84-886A-49CF-87AF-24FE068D4481}" destId="{8EE55B73-614A-45C8-98EB-928D45FD2F2D}" srcOrd="11" destOrd="0" parTransId="{462AE636-F0A6-46F7-8B3D-6F8ACB46DC8E}" sibTransId="{754720AD-5812-4939-989E-6B7C1C467D3B}"/>
    <dgm:cxn modelId="{AC69EFBD-967C-4B66-9E8E-6864254F4805}" type="presOf" srcId="{80B51D90-E869-474C-83A8-46A3BEA2597C}" destId="{A6B17738-146D-4814-B300-58995084769F}" srcOrd="1" destOrd="0" presId="urn:microsoft.com/office/officeart/2009/3/layout/HorizontalOrganizationChart"/>
    <dgm:cxn modelId="{9D7F3FBE-052E-4D50-9062-8ECD8EC4CABA}" type="presOf" srcId="{29A60137-AA00-4669-BD22-DEC90482B616}" destId="{D738EAE0-4D6E-4DD5-BC0A-651C119F9B94}" srcOrd="0" destOrd="0" presId="urn:microsoft.com/office/officeart/2009/3/layout/HorizontalOrganizationChart"/>
    <dgm:cxn modelId="{46CEF2BE-FFCF-466B-A4BB-4A4EA1AFF460}" type="presOf" srcId="{F55A554C-D9F5-4901-91ED-157543B99D2B}" destId="{36791B07-A96C-4C82-8EB9-EB4D6FDDDF5E}" srcOrd="0" destOrd="0" presId="urn:microsoft.com/office/officeart/2009/3/layout/HorizontalOrganizationChart"/>
    <dgm:cxn modelId="{D61CEABF-6DA5-4D16-B39B-FB542BD6F333}" type="presOf" srcId="{7B52B29E-4A5C-4B7B-98C0-A26ADFAB2A8C}" destId="{29BDB118-C81C-4A48-8C53-2CEE62089A5D}" srcOrd="0" destOrd="0" presId="urn:microsoft.com/office/officeart/2009/3/layout/HorizontalOrganizationChart"/>
    <dgm:cxn modelId="{6A765EC0-0888-488E-BC2E-2B043CF120F8}" srcId="{F8A65D84-886A-49CF-87AF-24FE068D4481}" destId="{9AAB90D7-801D-42A4-84A2-ABEA5DF9FA77}" srcOrd="4" destOrd="0" parTransId="{022891BF-82A6-431F-B335-1AA51DE944A5}" sibTransId="{B039F677-23F5-4CEC-B5C6-7B09BD8245B2}"/>
    <dgm:cxn modelId="{BE16FFC0-6953-447B-B9EA-8476164A4038}" type="presOf" srcId="{9AAB90D7-801D-42A4-84A2-ABEA5DF9FA77}" destId="{1BE135F9-280C-4F1B-B3DA-EF8D40A41FFF}" srcOrd="1" destOrd="0" presId="urn:microsoft.com/office/officeart/2009/3/layout/HorizontalOrganizationChart"/>
    <dgm:cxn modelId="{C56CF9C2-9D95-4497-9FC2-9C70969DB096}" type="presOf" srcId="{022891BF-82A6-431F-B335-1AA51DE944A5}" destId="{F2F145DD-6D3C-45F0-BB57-6D6B8E459F4A}" srcOrd="0" destOrd="0" presId="urn:microsoft.com/office/officeart/2009/3/layout/HorizontalOrganizationChart"/>
    <dgm:cxn modelId="{BDD58DC4-86B5-46AD-AE4E-23EAFAF4859C}" type="presOf" srcId="{E9A0A0BD-D87C-4E2C-B24F-551FEC6B0FBC}" destId="{AA9D53A1-10ED-4C49-BE9D-63DDEE3470F0}" srcOrd="0" destOrd="0" presId="urn:microsoft.com/office/officeart/2009/3/layout/HorizontalOrganizationChart"/>
    <dgm:cxn modelId="{CCF720C8-9E2A-480A-848E-FE005A28213B}" type="presOf" srcId="{A1134A19-F64A-48CB-8D2D-4224446012DC}" destId="{CCF3B6DB-642C-4AFC-888B-49F981FEFCD6}" srcOrd="1" destOrd="0" presId="urn:microsoft.com/office/officeart/2009/3/layout/HorizontalOrganizationChart"/>
    <dgm:cxn modelId="{86B6CFCA-1FC3-4FA3-BB1F-F3FB0C7ED587}" type="presOf" srcId="{60ACC69A-7998-450E-8293-52C34F6A8B04}" destId="{5737293F-E3D9-49E0-9E55-F410DA1D0AB5}" srcOrd="0" destOrd="0" presId="urn:microsoft.com/office/officeart/2009/3/layout/HorizontalOrganizationChart"/>
    <dgm:cxn modelId="{47E32FCB-49A7-40ED-AC5E-90F1E17D69B6}" type="presOf" srcId="{0379620F-CE3A-41E9-951E-BDF70D96A725}" destId="{C14A822B-F44E-4675-A283-D6299B862A71}" srcOrd="1" destOrd="0" presId="urn:microsoft.com/office/officeart/2009/3/layout/HorizontalOrganizationChart"/>
    <dgm:cxn modelId="{EFEBB4D1-C976-4B4C-9BFD-19BFC8E24125}" type="presOf" srcId="{099232E2-46E2-49A8-BA2C-80165C67EB6D}" destId="{6E1414E9-9A30-4ADF-ACFC-4BB554D30793}" srcOrd="0" destOrd="0" presId="urn:microsoft.com/office/officeart/2009/3/layout/HorizontalOrganizationChart"/>
    <dgm:cxn modelId="{DF1291D7-EBEA-4115-86C9-7436CDDFA664}" type="presOf" srcId="{3F368F9E-CB82-4062-9008-FB7CD111C3B6}" destId="{4CEF433D-AF7D-4D29-A2CF-85733ACEE5F2}" srcOrd="0" destOrd="0" presId="urn:microsoft.com/office/officeart/2009/3/layout/HorizontalOrganizationChart"/>
    <dgm:cxn modelId="{B3D54EE0-7BFE-451A-867E-E0FDA8F6BF38}" type="presOf" srcId="{8EE55B73-614A-45C8-98EB-928D45FD2F2D}" destId="{F3FB534C-99CC-4777-9479-5E68424F0D89}" srcOrd="0" destOrd="0" presId="urn:microsoft.com/office/officeart/2009/3/layout/HorizontalOrganizationChart"/>
    <dgm:cxn modelId="{49BAF6E3-29CE-4626-8B87-D9976CC40F76}" type="presOf" srcId="{29A60137-AA00-4669-BD22-DEC90482B616}" destId="{D985B7D9-E17B-47AC-87DC-5BE1E4C575E1}" srcOrd="1" destOrd="0" presId="urn:microsoft.com/office/officeart/2009/3/layout/HorizontalOrganizationChart"/>
    <dgm:cxn modelId="{A55454F0-EBE8-4E35-8169-FA2108EA9C5E}" type="presOf" srcId="{8EE55B73-614A-45C8-98EB-928D45FD2F2D}" destId="{9D9868E5-7B24-4042-B5B6-6FC4AF8811DA}" srcOrd="1" destOrd="0" presId="urn:microsoft.com/office/officeart/2009/3/layout/HorizontalOrganizationChart"/>
    <dgm:cxn modelId="{702D03F2-0B06-4F95-BB14-A53BA93836A9}" type="presOf" srcId="{F8A65D84-886A-49CF-87AF-24FE068D4481}" destId="{61F59F83-0AFD-456A-8533-C758574D7C7D}" srcOrd="0" destOrd="0" presId="urn:microsoft.com/office/officeart/2009/3/layout/HorizontalOrganizationChart"/>
    <dgm:cxn modelId="{0EEC93F7-ADF6-4DB8-824B-1DB9011AE372}" type="presOf" srcId="{CD3A0959-4B13-4BF1-AA10-3B1192698D0F}" destId="{731FE32D-08E0-46CC-A191-C5F7BFB6CD25}" srcOrd="0" destOrd="0" presId="urn:microsoft.com/office/officeart/2009/3/layout/HorizontalOrganizationChart"/>
    <dgm:cxn modelId="{9F612EF9-DDE8-422E-A132-6EDDCBF33E9F}" type="presOf" srcId="{6D7B6295-2C1F-4A24-B7D2-26DB8FB3E2C0}" destId="{96D00E23-CB3F-4AC9-A14E-9B8D6DFF480C}" srcOrd="0" destOrd="0" presId="urn:microsoft.com/office/officeart/2009/3/layout/HorizontalOrganizationChart"/>
    <dgm:cxn modelId="{89F7E7BD-DE44-421F-918F-940D1F759A4F}" type="presParOf" srcId="{6E1414E9-9A30-4ADF-ACFC-4BB554D30793}" destId="{2E03B14A-4F4E-43ED-A60E-B8A9192FE1E4}" srcOrd="0" destOrd="0" presId="urn:microsoft.com/office/officeart/2009/3/layout/HorizontalOrganizationChart"/>
    <dgm:cxn modelId="{ED2DD8D4-8BD4-4004-873E-60C2F7161E63}" type="presParOf" srcId="{2E03B14A-4F4E-43ED-A60E-B8A9192FE1E4}" destId="{EC0A3884-6E18-48D3-B6DE-8B368C04E5EE}" srcOrd="0" destOrd="0" presId="urn:microsoft.com/office/officeart/2009/3/layout/HorizontalOrganizationChart"/>
    <dgm:cxn modelId="{6A4FCAD9-B494-4D56-9ED5-CF21E3C604B4}" type="presParOf" srcId="{EC0A3884-6E18-48D3-B6DE-8B368C04E5EE}" destId="{61F59F83-0AFD-456A-8533-C758574D7C7D}" srcOrd="0" destOrd="0" presId="urn:microsoft.com/office/officeart/2009/3/layout/HorizontalOrganizationChart"/>
    <dgm:cxn modelId="{6C7EEAA6-9144-402B-9E3E-CDDE0564F9FA}" type="presParOf" srcId="{EC0A3884-6E18-48D3-B6DE-8B368C04E5EE}" destId="{2BD526B3-B77D-447D-B04F-8F4DB3FA0B6D}" srcOrd="1" destOrd="0" presId="urn:microsoft.com/office/officeart/2009/3/layout/HorizontalOrganizationChart"/>
    <dgm:cxn modelId="{CA7F050F-69B8-4445-B0A8-9DDE73A53F40}" type="presParOf" srcId="{2E03B14A-4F4E-43ED-A60E-B8A9192FE1E4}" destId="{75E3E1E5-68E3-4148-8F1D-69B80C48F43C}" srcOrd="1" destOrd="0" presId="urn:microsoft.com/office/officeart/2009/3/layout/HorizontalOrganizationChart"/>
    <dgm:cxn modelId="{2527CBAB-E648-44B0-AA99-47B9D6847F0F}" type="presParOf" srcId="{75E3E1E5-68E3-4148-8F1D-69B80C48F43C}" destId="{AA9D53A1-10ED-4C49-BE9D-63DDEE3470F0}" srcOrd="0" destOrd="0" presId="urn:microsoft.com/office/officeart/2009/3/layout/HorizontalOrganizationChart"/>
    <dgm:cxn modelId="{468E18D9-7E2D-48EA-9ACF-D54A62B4DAA7}" type="presParOf" srcId="{75E3E1E5-68E3-4148-8F1D-69B80C48F43C}" destId="{79A919CA-14BB-4887-931C-9FB8392D2676}" srcOrd="1" destOrd="0" presId="urn:microsoft.com/office/officeart/2009/3/layout/HorizontalOrganizationChart"/>
    <dgm:cxn modelId="{CAD4ECED-8152-4B87-BBEA-0F60D492A15E}" type="presParOf" srcId="{79A919CA-14BB-4887-931C-9FB8392D2676}" destId="{34DEFD3B-F0AE-448E-922A-A735A01A0369}" srcOrd="0" destOrd="0" presId="urn:microsoft.com/office/officeart/2009/3/layout/HorizontalOrganizationChart"/>
    <dgm:cxn modelId="{19690194-8CDC-4DB2-AC70-4AA1E002B6A4}" type="presParOf" srcId="{34DEFD3B-F0AE-448E-922A-A735A01A0369}" destId="{A4983D5E-22AD-4056-B354-36C8AE017E5E}" srcOrd="0" destOrd="0" presId="urn:microsoft.com/office/officeart/2009/3/layout/HorizontalOrganizationChart"/>
    <dgm:cxn modelId="{6C13787A-7982-4BF6-82F7-C01D183E4AD4}" type="presParOf" srcId="{34DEFD3B-F0AE-448E-922A-A735A01A0369}" destId="{C14A822B-F44E-4675-A283-D6299B862A71}" srcOrd="1" destOrd="0" presId="urn:microsoft.com/office/officeart/2009/3/layout/HorizontalOrganizationChart"/>
    <dgm:cxn modelId="{5A909442-80D3-48BE-B3A5-96A06CA5956F}" type="presParOf" srcId="{79A919CA-14BB-4887-931C-9FB8392D2676}" destId="{52E15F66-180E-4083-B7AA-9065B1D06FB7}" srcOrd="1" destOrd="0" presId="urn:microsoft.com/office/officeart/2009/3/layout/HorizontalOrganizationChart"/>
    <dgm:cxn modelId="{E94A85D2-4D72-4B5E-B97B-FE8CC86A22C6}" type="presParOf" srcId="{79A919CA-14BB-4887-931C-9FB8392D2676}" destId="{9A124E53-9872-44E8-824C-C343618BBA78}" srcOrd="2" destOrd="0" presId="urn:microsoft.com/office/officeart/2009/3/layout/HorizontalOrganizationChart"/>
    <dgm:cxn modelId="{DDBFA7E9-6A9A-4BB1-9D7B-3FCA9782AAD6}" type="presParOf" srcId="{75E3E1E5-68E3-4148-8F1D-69B80C48F43C}" destId="{D37D554C-7DDB-4ADB-979D-44332E596424}" srcOrd="2" destOrd="0" presId="urn:microsoft.com/office/officeart/2009/3/layout/HorizontalOrganizationChart"/>
    <dgm:cxn modelId="{687ADE1E-1F38-4D14-B466-4EFE4F7FE8B5}" type="presParOf" srcId="{75E3E1E5-68E3-4148-8F1D-69B80C48F43C}" destId="{D5910F1F-77D0-4B16-A570-E37230B0F66A}" srcOrd="3" destOrd="0" presId="urn:microsoft.com/office/officeart/2009/3/layout/HorizontalOrganizationChart"/>
    <dgm:cxn modelId="{DC3F9627-1045-4170-BB87-50B459EEAA06}" type="presParOf" srcId="{D5910F1F-77D0-4B16-A570-E37230B0F66A}" destId="{88CA8C09-72A8-46CE-ACD8-B493D776A35F}" srcOrd="0" destOrd="0" presId="urn:microsoft.com/office/officeart/2009/3/layout/HorizontalOrganizationChart"/>
    <dgm:cxn modelId="{48D02A07-3AA7-48BF-9C7E-51CA5E82187F}" type="presParOf" srcId="{88CA8C09-72A8-46CE-ACD8-B493D776A35F}" destId="{58ECB02D-5529-44B1-9215-98C0590BEE8F}" srcOrd="0" destOrd="0" presId="urn:microsoft.com/office/officeart/2009/3/layout/HorizontalOrganizationChart"/>
    <dgm:cxn modelId="{20139CDC-F8C4-43ED-AFD1-4E538733361F}" type="presParOf" srcId="{88CA8C09-72A8-46CE-ACD8-B493D776A35F}" destId="{CCF3B6DB-642C-4AFC-888B-49F981FEFCD6}" srcOrd="1" destOrd="0" presId="urn:microsoft.com/office/officeart/2009/3/layout/HorizontalOrganizationChart"/>
    <dgm:cxn modelId="{BF645C76-50F9-4F08-9582-A1C53ADE3073}" type="presParOf" srcId="{D5910F1F-77D0-4B16-A570-E37230B0F66A}" destId="{1899B70E-356E-4E15-85A6-1C3F03857C21}" srcOrd="1" destOrd="0" presId="urn:microsoft.com/office/officeart/2009/3/layout/HorizontalOrganizationChart"/>
    <dgm:cxn modelId="{A4A6DB90-EB2C-4479-B8B0-F4F1DBEAACB3}" type="presParOf" srcId="{D5910F1F-77D0-4B16-A570-E37230B0F66A}" destId="{E77F8E2E-1AF6-4E99-8B0F-84899D2C3BFD}" srcOrd="2" destOrd="0" presId="urn:microsoft.com/office/officeart/2009/3/layout/HorizontalOrganizationChart"/>
    <dgm:cxn modelId="{E94A1962-1883-4CAF-AE00-47AC92468296}" type="presParOf" srcId="{75E3E1E5-68E3-4148-8F1D-69B80C48F43C}" destId="{F2F145DD-6D3C-45F0-BB57-6D6B8E459F4A}" srcOrd="4" destOrd="0" presId="urn:microsoft.com/office/officeart/2009/3/layout/HorizontalOrganizationChart"/>
    <dgm:cxn modelId="{F6093802-E889-4E2B-82B7-0F94FA805271}" type="presParOf" srcId="{75E3E1E5-68E3-4148-8F1D-69B80C48F43C}" destId="{E27F8638-87FB-4A34-9CA7-D9BD75EDABC5}" srcOrd="5" destOrd="0" presId="urn:microsoft.com/office/officeart/2009/3/layout/HorizontalOrganizationChart"/>
    <dgm:cxn modelId="{047AD115-2F04-4D3C-80FF-FAA578B62CC8}" type="presParOf" srcId="{E27F8638-87FB-4A34-9CA7-D9BD75EDABC5}" destId="{7F55F66B-538B-4874-8073-C3DC05AED77B}" srcOrd="0" destOrd="0" presId="urn:microsoft.com/office/officeart/2009/3/layout/HorizontalOrganizationChart"/>
    <dgm:cxn modelId="{D3BF9D7C-91B0-4C86-9EE6-95C94D7BF222}" type="presParOf" srcId="{7F55F66B-538B-4874-8073-C3DC05AED77B}" destId="{8A1799BE-7D84-4CB1-832E-8FC0818C4759}" srcOrd="0" destOrd="0" presId="urn:microsoft.com/office/officeart/2009/3/layout/HorizontalOrganizationChart"/>
    <dgm:cxn modelId="{8AEDFB5D-C1D3-419D-B4BF-885BDF3A3E5C}" type="presParOf" srcId="{7F55F66B-538B-4874-8073-C3DC05AED77B}" destId="{1BE135F9-280C-4F1B-B3DA-EF8D40A41FFF}" srcOrd="1" destOrd="0" presId="urn:microsoft.com/office/officeart/2009/3/layout/HorizontalOrganizationChart"/>
    <dgm:cxn modelId="{07AA7FB1-A4F5-44BA-A3FE-C013D3DFF9DB}" type="presParOf" srcId="{E27F8638-87FB-4A34-9CA7-D9BD75EDABC5}" destId="{93656FF7-2B15-4DCB-88F8-7C11243E1342}" srcOrd="1" destOrd="0" presId="urn:microsoft.com/office/officeart/2009/3/layout/HorizontalOrganizationChart"/>
    <dgm:cxn modelId="{99BD5A8C-277C-43B5-958C-0851384E3AD0}" type="presParOf" srcId="{E27F8638-87FB-4A34-9CA7-D9BD75EDABC5}" destId="{A6A1ADEE-4699-4A3A-8730-1E76E31D6A42}" srcOrd="2" destOrd="0" presId="urn:microsoft.com/office/officeart/2009/3/layout/HorizontalOrganizationChart"/>
    <dgm:cxn modelId="{B556AFF8-BAD5-4A3B-A522-231BA3380986}" type="presParOf" srcId="{75E3E1E5-68E3-4148-8F1D-69B80C48F43C}" destId="{326F2E67-7381-4E37-A82C-FB16897466EA}" srcOrd="6" destOrd="0" presId="urn:microsoft.com/office/officeart/2009/3/layout/HorizontalOrganizationChart"/>
    <dgm:cxn modelId="{BE01C6B8-05C6-40A7-97C0-834DBA9483F1}" type="presParOf" srcId="{75E3E1E5-68E3-4148-8F1D-69B80C48F43C}" destId="{38468C40-33AD-447B-809C-25A954328196}" srcOrd="7" destOrd="0" presId="urn:microsoft.com/office/officeart/2009/3/layout/HorizontalOrganizationChart"/>
    <dgm:cxn modelId="{1B31518F-FC69-4411-BB60-B40ABB205CDD}" type="presParOf" srcId="{38468C40-33AD-447B-809C-25A954328196}" destId="{B5BDBC87-BE97-44A6-A878-995558538BA2}" srcOrd="0" destOrd="0" presId="urn:microsoft.com/office/officeart/2009/3/layout/HorizontalOrganizationChart"/>
    <dgm:cxn modelId="{F859E4E6-BBB0-4CAF-8AFA-67D4D9D2BB3C}" type="presParOf" srcId="{B5BDBC87-BE97-44A6-A878-995558538BA2}" destId="{731FE32D-08E0-46CC-A191-C5F7BFB6CD25}" srcOrd="0" destOrd="0" presId="urn:microsoft.com/office/officeart/2009/3/layout/HorizontalOrganizationChart"/>
    <dgm:cxn modelId="{AD52049B-80D3-4307-970D-98018806A444}" type="presParOf" srcId="{B5BDBC87-BE97-44A6-A878-995558538BA2}" destId="{84AB44F5-3DD9-4FE1-A3B8-E67D8A5938A0}" srcOrd="1" destOrd="0" presId="urn:microsoft.com/office/officeart/2009/3/layout/HorizontalOrganizationChart"/>
    <dgm:cxn modelId="{2A263ABA-8EAB-4EB4-9E23-47AB48E6DFE5}" type="presParOf" srcId="{38468C40-33AD-447B-809C-25A954328196}" destId="{60EAD9C3-8D5B-4196-93BD-8EE0D429B223}" srcOrd="1" destOrd="0" presId="urn:microsoft.com/office/officeart/2009/3/layout/HorizontalOrganizationChart"/>
    <dgm:cxn modelId="{EC2E900E-38A9-48D2-B86A-E579746CC55C}" type="presParOf" srcId="{38468C40-33AD-447B-809C-25A954328196}" destId="{CE7E242A-8ABC-4F87-A541-11E79D3E9924}" srcOrd="2" destOrd="0" presId="urn:microsoft.com/office/officeart/2009/3/layout/HorizontalOrganizationChart"/>
    <dgm:cxn modelId="{D69B5256-2F35-42FD-BC3F-4CD15295262C}" type="presParOf" srcId="{75E3E1E5-68E3-4148-8F1D-69B80C48F43C}" destId="{5737293F-E3D9-49E0-9E55-F410DA1D0AB5}" srcOrd="8" destOrd="0" presId="urn:microsoft.com/office/officeart/2009/3/layout/HorizontalOrganizationChart"/>
    <dgm:cxn modelId="{63747751-D881-42B0-A91A-561BFDAB8C1E}" type="presParOf" srcId="{75E3E1E5-68E3-4148-8F1D-69B80C48F43C}" destId="{59BDF266-8D86-43C1-B815-F7C3593FFA27}" srcOrd="9" destOrd="0" presId="urn:microsoft.com/office/officeart/2009/3/layout/HorizontalOrganizationChart"/>
    <dgm:cxn modelId="{D50EBB84-3C9E-4A64-9D20-7FFED023EA9E}" type="presParOf" srcId="{59BDF266-8D86-43C1-B815-F7C3593FFA27}" destId="{8275E1BE-76DC-4FA5-B440-CDC88206F31B}" srcOrd="0" destOrd="0" presId="urn:microsoft.com/office/officeart/2009/3/layout/HorizontalOrganizationChart"/>
    <dgm:cxn modelId="{293BCA3F-0AC4-41F9-83B6-6D57CAA1EC3F}" type="presParOf" srcId="{8275E1BE-76DC-4FA5-B440-CDC88206F31B}" destId="{7FB91774-02A4-40DC-A986-BEACD0A69EFD}" srcOrd="0" destOrd="0" presId="urn:microsoft.com/office/officeart/2009/3/layout/HorizontalOrganizationChart"/>
    <dgm:cxn modelId="{CFBD5086-4DB3-4D7D-A4A1-F2B90B508814}" type="presParOf" srcId="{8275E1BE-76DC-4FA5-B440-CDC88206F31B}" destId="{A6B17738-146D-4814-B300-58995084769F}" srcOrd="1" destOrd="0" presId="urn:microsoft.com/office/officeart/2009/3/layout/HorizontalOrganizationChart"/>
    <dgm:cxn modelId="{FB7001AF-2640-4A2A-BB12-BB7FDA82B1F0}" type="presParOf" srcId="{59BDF266-8D86-43C1-B815-F7C3593FFA27}" destId="{FE817CE7-EC54-474D-BACB-65B1F1AD0530}" srcOrd="1" destOrd="0" presId="urn:microsoft.com/office/officeart/2009/3/layout/HorizontalOrganizationChart"/>
    <dgm:cxn modelId="{1EBB3EA2-7A63-4B1E-B89F-0D6229C8F0BF}" type="presParOf" srcId="{59BDF266-8D86-43C1-B815-F7C3593FFA27}" destId="{6EF82134-30B4-4096-AC60-7F30D06A573A}" srcOrd="2" destOrd="0" presId="urn:microsoft.com/office/officeart/2009/3/layout/HorizontalOrganizationChart"/>
    <dgm:cxn modelId="{FA961044-EB9C-40D5-BBCB-B40E60BB4235}" type="presParOf" srcId="{75E3E1E5-68E3-4148-8F1D-69B80C48F43C}" destId="{FF2B834A-EE60-452F-8FAD-A79B7D9E8BA4}" srcOrd="10" destOrd="0" presId="urn:microsoft.com/office/officeart/2009/3/layout/HorizontalOrganizationChart"/>
    <dgm:cxn modelId="{47BA681B-33E6-4EBA-8B94-3DD318CC1B88}" type="presParOf" srcId="{75E3E1E5-68E3-4148-8F1D-69B80C48F43C}" destId="{1285748C-B9D2-4A2C-ADB0-86CE0354E72C}" srcOrd="11" destOrd="0" presId="urn:microsoft.com/office/officeart/2009/3/layout/HorizontalOrganizationChart"/>
    <dgm:cxn modelId="{F0265AE3-7306-460A-9F78-A49718A92CE4}" type="presParOf" srcId="{1285748C-B9D2-4A2C-ADB0-86CE0354E72C}" destId="{F4BE5115-BC21-468D-85DD-66C9481293C8}" srcOrd="0" destOrd="0" presId="urn:microsoft.com/office/officeart/2009/3/layout/HorizontalOrganizationChart"/>
    <dgm:cxn modelId="{68BE9C13-C5ED-4E04-8E78-90D4ACA7C507}" type="presParOf" srcId="{F4BE5115-BC21-468D-85DD-66C9481293C8}" destId="{FD5C8225-258F-4E2D-9AF0-8D4072C509BC}" srcOrd="0" destOrd="0" presId="urn:microsoft.com/office/officeart/2009/3/layout/HorizontalOrganizationChart"/>
    <dgm:cxn modelId="{7A431505-47E5-48CE-B621-6C5679C1CDBF}" type="presParOf" srcId="{F4BE5115-BC21-468D-85DD-66C9481293C8}" destId="{F49B48AF-DEB4-4B9C-B52E-96680B7295C7}" srcOrd="1" destOrd="0" presId="urn:microsoft.com/office/officeart/2009/3/layout/HorizontalOrganizationChart"/>
    <dgm:cxn modelId="{9BE36431-1455-4DAB-9325-252B98CF6649}" type="presParOf" srcId="{1285748C-B9D2-4A2C-ADB0-86CE0354E72C}" destId="{05F39B1B-9C7A-41BF-B95E-169A52D0D04C}" srcOrd="1" destOrd="0" presId="urn:microsoft.com/office/officeart/2009/3/layout/HorizontalOrganizationChart"/>
    <dgm:cxn modelId="{A818B052-00B7-4F67-83CA-E1AAE132B081}" type="presParOf" srcId="{1285748C-B9D2-4A2C-ADB0-86CE0354E72C}" destId="{1D9FC43D-97EB-4F48-807E-B0C80CFA2565}" srcOrd="2" destOrd="0" presId="urn:microsoft.com/office/officeart/2009/3/layout/HorizontalOrganizationChart"/>
    <dgm:cxn modelId="{E670FA8A-32F2-45E9-A568-AD04824538F0}" type="presParOf" srcId="{75E3E1E5-68E3-4148-8F1D-69B80C48F43C}" destId="{016ACCBA-BECC-4CA4-BCC1-91C9C0A011D6}" srcOrd="12" destOrd="0" presId="urn:microsoft.com/office/officeart/2009/3/layout/HorizontalOrganizationChart"/>
    <dgm:cxn modelId="{F7AB45D6-2D67-4FCC-94BA-A327B2953429}" type="presParOf" srcId="{75E3E1E5-68E3-4148-8F1D-69B80C48F43C}" destId="{D764C88A-59D7-408F-AB8F-7676A1F32CE8}" srcOrd="13" destOrd="0" presId="urn:microsoft.com/office/officeart/2009/3/layout/HorizontalOrganizationChart"/>
    <dgm:cxn modelId="{2B93E16B-FE5B-40F2-B6F1-E55A3440784F}" type="presParOf" srcId="{D764C88A-59D7-408F-AB8F-7676A1F32CE8}" destId="{21AA5659-3741-4A41-BF45-E64037BFBC0F}" srcOrd="0" destOrd="0" presId="urn:microsoft.com/office/officeart/2009/3/layout/HorizontalOrganizationChart"/>
    <dgm:cxn modelId="{83756B8C-6221-4AF6-8B02-F7D04DC7BC69}" type="presParOf" srcId="{21AA5659-3741-4A41-BF45-E64037BFBC0F}" destId="{4CEF433D-AF7D-4D29-A2CF-85733ACEE5F2}" srcOrd="0" destOrd="0" presId="urn:microsoft.com/office/officeart/2009/3/layout/HorizontalOrganizationChart"/>
    <dgm:cxn modelId="{44138288-64E6-4B88-BD1F-48A38F5A9308}" type="presParOf" srcId="{21AA5659-3741-4A41-BF45-E64037BFBC0F}" destId="{956309EA-9BC4-4358-99D0-367F7BF63CDA}" srcOrd="1" destOrd="0" presId="urn:microsoft.com/office/officeart/2009/3/layout/HorizontalOrganizationChart"/>
    <dgm:cxn modelId="{F373D5AF-F17F-4990-93A3-9CF792DBCDD6}" type="presParOf" srcId="{D764C88A-59D7-408F-AB8F-7676A1F32CE8}" destId="{A590F2E1-CB1E-4211-9266-A347B458C693}" srcOrd="1" destOrd="0" presId="urn:microsoft.com/office/officeart/2009/3/layout/HorizontalOrganizationChart"/>
    <dgm:cxn modelId="{A00EC201-85A8-476D-9BF4-48B7A398A779}" type="presParOf" srcId="{D764C88A-59D7-408F-AB8F-7676A1F32CE8}" destId="{D4F7F80B-2F71-41E6-8631-1510B1545F82}" srcOrd="2" destOrd="0" presId="urn:microsoft.com/office/officeart/2009/3/layout/HorizontalOrganizationChart"/>
    <dgm:cxn modelId="{1E16F2CB-8C9A-4731-A223-7B8FD9BB6389}" type="presParOf" srcId="{75E3E1E5-68E3-4148-8F1D-69B80C48F43C}" destId="{A3ADADE0-0EFB-4D1B-AFCC-116DCD1BAF2F}" srcOrd="14" destOrd="0" presId="urn:microsoft.com/office/officeart/2009/3/layout/HorizontalOrganizationChart"/>
    <dgm:cxn modelId="{249525F7-4C9A-4EA8-B4E3-5B04198543D2}" type="presParOf" srcId="{75E3E1E5-68E3-4148-8F1D-69B80C48F43C}" destId="{9CD99A3E-4E39-45B4-8A43-5FF829B67ABE}" srcOrd="15" destOrd="0" presId="urn:microsoft.com/office/officeart/2009/3/layout/HorizontalOrganizationChart"/>
    <dgm:cxn modelId="{0C9DB2E9-5286-4815-9626-4174D81EB609}" type="presParOf" srcId="{9CD99A3E-4E39-45B4-8A43-5FF829B67ABE}" destId="{9BCB3485-4EBB-4E2C-950A-4E4C067EC770}" srcOrd="0" destOrd="0" presId="urn:microsoft.com/office/officeart/2009/3/layout/HorizontalOrganizationChart"/>
    <dgm:cxn modelId="{66C47A0F-821C-4784-B0C3-324E3F36F048}" type="presParOf" srcId="{9BCB3485-4EBB-4E2C-950A-4E4C067EC770}" destId="{53418C03-0532-4E32-9C0B-A0C7C357A673}" srcOrd="0" destOrd="0" presId="urn:microsoft.com/office/officeart/2009/3/layout/HorizontalOrganizationChart"/>
    <dgm:cxn modelId="{F9D3D483-8616-4D71-BAA0-D0DE1F2599F4}" type="presParOf" srcId="{9BCB3485-4EBB-4E2C-950A-4E4C067EC770}" destId="{09EDA144-3D4A-4FC4-9AE7-F759B91702C2}" srcOrd="1" destOrd="0" presId="urn:microsoft.com/office/officeart/2009/3/layout/HorizontalOrganizationChart"/>
    <dgm:cxn modelId="{D99B4532-3743-4520-ACDA-0E38DD055DAE}" type="presParOf" srcId="{9CD99A3E-4E39-45B4-8A43-5FF829B67ABE}" destId="{40C2D7E9-CC90-4F40-9CDD-98E48678AEE2}" srcOrd="1" destOrd="0" presId="urn:microsoft.com/office/officeart/2009/3/layout/HorizontalOrganizationChart"/>
    <dgm:cxn modelId="{A0D088EE-898B-4AD2-8D4C-4A9C95A6E2B6}" type="presParOf" srcId="{9CD99A3E-4E39-45B4-8A43-5FF829B67ABE}" destId="{67E8D22E-632D-48D5-9A2B-C6746CFE44E6}" srcOrd="2" destOrd="0" presId="urn:microsoft.com/office/officeart/2009/3/layout/HorizontalOrganizationChart"/>
    <dgm:cxn modelId="{FA3F7D86-F5F6-4D81-A2CE-8CE89AF0E1CC}" type="presParOf" srcId="{75E3E1E5-68E3-4148-8F1D-69B80C48F43C}" destId="{B7C65560-7BBA-48C3-AF66-71B160B1DB42}" srcOrd="16" destOrd="0" presId="urn:microsoft.com/office/officeart/2009/3/layout/HorizontalOrganizationChart"/>
    <dgm:cxn modelId="{A990FD7E-546E-4001-951B-2835923771E1}" type="presParOf" srcId="{75E3E1E5-68E3-4148-8F1D-69B80C48F43C}" destId="{67E6C8BC-99F0-470E-B0D4-7E764231EE4E}" srcOrd="17" destOrd="0" presId="urn:microsoft.com/office/officeart/2009/3/layout/HorizontalOrganizationChart"/>
    <dgm:cxn modelId="{92FFCE73-FF23-458F-9979-D322FC927992}" type="presParOf" srcId="{67E6C8BC-99F0-470E-B0D4-7E764231EE4E}" destId="{EE6A5FA1-4054-42AF-BF34-7566B6FECA25}" srcOrd="0" destOrd="0" presId="urn:microsoft.com/office/officeart/2009/3/layout/HorizontalOrganizationChart"/>
    <dgm:cxn modelId="{FD75ABA5-0D9A-4CD7-B1B0-B9ADA380B174}" type="presParOf" srcId="{EE6A5FA1-4054-42AF-BF34-7566B6FECA25}" destId="{F9347AFA-3971-46C0-BFFD-50EEBCE47EF5}" srcOrd="0" destOrd="0" presId="urn:microsoft.com/office/officeart/2009/3/layout/HorizontalOrganizationChart"/>
    <dgm:cxn modelId="{0CD8EDAD-9AD0-455A-855B-EE482E70FD36}" type="presParOf" srcId="{EE6A5FA1-4054-42AF-BF34-7566B6FECA25}" destId="{3D580D7C-7D3C-47B1-94CC-DEDE1EBE2659}" srcOrd="1" destOrd="0" presId="urn:microsoft.com/office/officeart/2009/3/layout/HorizontalOrganizationChart"/>
    <dgm:cxn modelId="{7C2FBA66-CA98-4738-A83F-2B5A09EAA615}" type="presParOf" srcId="{67E6C8BC-99F0-470E-B0D4-7E764231EE4E}" destId="{DF8207EA-EBB5-4614-8133-95F04BCE94AC}" srcOrd="1" destOrd="0" presId="urn:microsoft.com/office/officeart/2009/3/layout/HorizontalOrganizationChart"/>
    <dgm:cxn modelId="{B4C6B5EC-F576-433E-95FA-ABA210826A4E}" type="presParOf" srcId="{67E6C8BC-99F0-470E-B0D4-7E764231EE4E}" destId="{88E7ADAD-6B22-40AA-B8AC-289ABB591C8D}" srcOrd="2" destOrd="0" presId="urn:microsoft.com/office/officeart/2009/3/layout/HorizontalOrganizationChart"/>
    <dgm:cxn modelId="{334362AF-E62E-4585-8C0C-E533B4DD608D}" type="presParOf" srcId="{75E3E1E5-68E3-4148-8F1D-69B80C48F43C}" destId="{DCC572AC-0282-4996-B29D-0C7808F41050}" srcOrd="18" destOrd="0" presId="urn:microsoft.com/office/officeart/2009/3/layout/HorizontalOrganizationChart"/>
    <dgm:cxn modelId="{9C7812D5-E63A-43FD-8C74-EE4562B0A06D}" type="presParOf" srcId="{75E3E1E5-68E3-4148-8F1D-69B80C48F43C}" destId="{12A11CA3-8CE5-4968-9930-8DAD5528E5FE}" srcOrd="19" destOrd="0" presId="urn:microsoft.com/office/officeart/2009/3/layout/HorizontalOrganizationChart"/>
    <dgm:cxn modelId="{6C060591-38C8-4617-8903-E49C2F987BC1}" type="presParOf" srcId="{12A11CA3-8CE5-4968-9930-8DAD5528E5FE}" destId="{647645CF-61D6-4E43-9D67-8BBABE244446}" srcOrd="0" destOrd="0" presId="urn:microsoft.com/office/officeart/2009/3/layout/HorizontalOrganizationChart"/>
    <dgm:cxn modelId="{85EFF92B-453D-4DB1-8453-0A17CB5A4698}" type="presParOf" srcId="{647645CF-61D6-4E43-9D67-8BBABE244446}" destId="{F3FB534C-99CC-4777-9479-5E68424F0D89}" srcOrd="0" destOrd="0" presId="urn:microsoft.com/office/officeart/2009/3/layout/HorizontalOrganizationChart"/>
    <dgm:cxn modelId="{694345EC-DBD9-46B8-B6B8-498C774E43FF}" type="presParOf" srcId="{647645CF-61D6-4E43-9D67-8BBABE244446}" destId="{9D9868E5-7B24-4042-B5B6-6FC4AF8811DA}" srcOrd="1" destOrd="0" presId="urn:microsoft.com/office/officeart/2009/3/layout/HorizontalOrganizationChart"/>
    <dgm:cxn modelId="{F73848FB-D232-4930-8DCC-153EECCFA8B7}" type="presParOf" srcId="{12A11CA3-8CE5-4968-9930-8DAD5528E5FE}" destId="{7E20E7A1-285C-4F7A-98ED-1D1C32D285F0}" srcOrd="1" destOrd="0" presId="urn:microsoft.com/office/officeart/2009/3/layout/HorizontalOrganizationChart"/>
    <dgm:cxn modelId="{9B8F47DB-B751-4DC6-91F3-DD102007B03A}" type="presParOf" srcId="{12A11CA3-8CE5-4968-9930-8DAD5528E5FE}" destId="{E37CD5E3-E8D3-4A8D-A45B-FF6AA341309D}" srcOrd="2" destOrd="0" presId="urn:microsoft.com/office/officeart/2009/3/layout/HorizontalOrganizationChart"/>
    <dgm:cxn modelId="{9C88DD35-8795-4969-8BFB-14360F56C7D4}" type="presParOf" srcId="{75E3E1E5-68E3-4148-8F1D-69B80C48F43C}" destId="{29BDB118-C81C-4A48-8C53-2CEE62089A5D}" srcOrd="20" destOrd="0" presId="urn:microsoft.com/office/officeart/2009/3/layout/HorizontalOrganizationChart"/>
    <dgm:cxn modelId="{24A1B927-F716-4274-B5FF-3AA9464632F7}" type="presParOf" srcId="{75E3E1E5-68E3-4148-8F1D-69B80C48F43C}" destId="{D1696863-F3F8-4C6F-AE5A-AC2EB4888F65}" srcOrd="21" destOrd="0" presId="urn:microsoft.com/office/officeart/2009/3/layout/HorizontalOrganizationChart"/>
    <dgm:cxn modelId="{54513F6E-4B70-46B9-8195-19C77A4F737E}" type="presParOf" srcId="{D1696863-F3F8-4C6F-AE5A-AC2EB4888F65}" destId="{985CA5B1-276A-4D7D-968B-9D50092ED066}" srcOrd="0" destOrd="0" presId="urn:microsoft.com/office/officeart/2009/3/layout/HorizontalOrganizationChart"/>
    <dgm:cxn modelId="{BC158C8A-F1D4-4855-848E-66085A80964A}" type="presParOf" srcId="{985CA5B1-276A-4D7D-968B-9D50092ED066}" destId="{2CC9A233-1773-44BE-B41B-41CDA74C91B7}" srcOrd="0" destOrd="0" presId="urn:microsoft.com/office/officeart/2009/3/layout/HorizontalOrganizationChart"/>
    <dgm:cxn modelId="{520A5FD4-E659-4905-927A-FD1613E67CF6}" type="presParOf" srcId="{985CA5B1-276A-4D7D-968B-9D50092ED066}" destId="{78A5797C-D8E5-48F1-A2F5-03D8E882C54C}" srcOrd="1" destOrd="0" presId="urn:microsoft.com/office/officeart/2009/3/layout/HorizontalOrganizationChart"/>
    <dgm:cxn modelId="{1C63EB10-F9B7-49EA-9840-A1613933F827}" type="presParOf" srcId="{D1696863-F3F8-4C6F-AE5A-AC2EB4888F65}" destId="{1343D419-8654-4A19-A3EA-3DE1BDA8EB47}" srcOrd="1" destOrd="0" presId="urn:microsoft.com/office/officeart/2009/3/layout/HorizontalOrganizationChart"/>
    <dgm:cxn modelId="{18B80D3A-D503-4D6E-B16C-28A8265DC4F3}" type="presParOf" srcId="{D1696863-F3F8-4C6F-AE5A-AC2EB4888F65}" destId="{14E714F3-DC9A-45DB-A24D-28984D6816D3}" srcOrd="2" destOrd="0" presId="urn:microsoft.com/office/officeart/2009/3/layout/HorizontalOrganizationChart"/>
    <dgm:cxn modelId="{938C4CC2-9DC9-4667-8E2A-FFB9A765657D}" type="presParOf" srcId="{75E3E1E5-68E3-4148-8F1D-69B80C48F43C}" destId="{7E82710F-86DC-4FDD-9882-CCFC2F6AA8BA}" srcOrd="22" destOrd="0" presId="urn:microsoft.com/office/officeart/2009/3/layout/HorizontalOrganizationChart"/>
    <dgm:cxn modelId="{86347391-FBBE-4E26-BD97-82B6EB354FB7}" type="presParOf" srcId="{75E3E1E5-68E3-4148-8F1D-69B80C48F43C}" destId="{26881BAE-DA51-4DDB-B2E8-3D7C34E2BC50}" srcOrd="23" destOrd="0" presId="urn:microsoft.com/office/officeart/2009/3/layout/HorizontalOrganizationChart"/>
    <dgm:cxn modelId="{9D2F8F22-6749-4DC1-BC3A-08E2D873512E}" type="presParOf" srcId="{26881BAE-DA51-4DDB-B2E8-3D7C34E2BC50}" destId="{8C89B083-E941-4915-88BA-43531E8C3D01}" srcOrd="0" destOrd="0" presId="urn:microsoft.com/office/officeart/2009/3/layout/HorizontalOrganizationChart"/>
    <dgm:cxn modelId="{B74272B2-A3C8-4930-B3D0-64935126BA8C}" type="presParOf" srcId="{8C89B083-E941-4915-88BA-43531E8C3D01}" destId="{AFB47CFE-F202-43D2-AE65-495338A03D92}" srcOrd="0" destOrd="0" presId="urn:microsoft.com/office/officeart/2009/3/layout/HorizontalOrganizationChart"/>
    <dgm:cxn modelId="{63F0894C-F6FC-419E-A604-89119D31A115}" type="presParOf" srcId="{8C89B083-E941-4915-88BA-43531E8C3D01}" destId="{D16972DD-A25D-4860-8F92-E944CBE5FB13}" srcOrd="1" destOrd="0" presId="urn:microsoft.com/office/officeart/2009/3/layout/HorizontalOrganizationChart"/>
    <dgm:cxn modelId="{D93A8558-73D7-4EE6-91DF-8E247B79CFB0}" type="presParOf" srcId="{26881BAE-DA51-4DDB-B2E8-3D7C34E2BC50}" destId="{62A4355A-3A5E-4CC2-A13D-7775075A45D4}" srcOrd="1" destOrd="0" presId="urn:microsoft.com/office/officeart/2009/3/layout/HorizontalOrganizationChart"/>
    <dgm:cxn modelId="{F9F32D2E-094F-4454-86AE-7DD490577B4A}" type="presParOf" srcId="{26881BAE-DA51-4DDB-B2E8-3D7C34E2BC50}" destId="{7CF2AAD1-8D4B-4C5F-AAC7-4DDE9877F610}" srcOrd="2" destOrd="0" presId="urn:microsoft.com/office/officeart/2009/3/layout/HorizontalOrganizationChart"/>
    <dgm:cxn modelId="{99CD3DB7-B92B-44F5-A86C-112BE1AA6949}" type="presParOf" srcId="{2E03B14A-4F4E-43ED-A60E-B8A9192FE1E4}" destId="{D039DB66-2F07-478D-8415-6E5500B882CF}" srcOrd="2" destOrd="0" presId="urn:microsoft.com/office/officeart/2009/3/layout/HorizontalOrganizationChart"/>
    <dgm:cxn modelId="{B36E56C6-2B56-414E-A929-64826160A94C}" type="presParOf" srcId="{D039DB66-2F07-478D-8415-6E5500B882CF}" destId="{36791B07-A96C-4C82-8EB9-EB4D6FDDDF5E}" srcOrd="0" destOrd="0" presId="urn:microsoft.com/office/officeart/2009/3/layout/HorizontalOrganizationChart"/>
    <dgm:cxn modelId="{E57B8F93-B358-48C9-96DF-4D85252F987F}" type="presParOf" srcId="{D039DB66-2F07-478D-8415-6E5500B882CF}" destId="{9D21CE72-8960-49D0-912C-375CEC33E8F7}" srcOrd="1" destOrd="0" presId="urn:microsoft.com/office/officeart/2009/3/layout/HorizontalOrganizationChart"/>
    <dgm:cxn modelId="{7C6D806F-E38B-4B80-BEA5-EB95123C83C4}" type="presParOf" srcId="{9D21CE72-8960-49D0-912C-375CEC33E8F7}" destId="{97168A92-7CBA-4E0F-8482-7B5B51C14B39}" srcOrd="0" destOrd="0" presId="urn:microsoft.com/office/officeart/2009/3/layout/HorizontalOrganizationChart"/>
    <dgm:cxn modelId="{0AD013DA-717A-4343-A436-5E1C36601B5C}" type="presParOf" srcId="{97168A92-7CBA-4E0F-8482-7B5B51C14B39}" destId="{96D00E23-CB3F-4AC9-A14E-9B8D6DFF480C}" srcOrd="0" destOrd="0" presId="urn:microsoft.com/office/officeart/2009/3/layout/HorizontalOrganizationChart"/>
    <dgm:cxn modelId="{2CD2C5A4-0949-428D-BEA5-E4DAE99241A8}" type="presParOf" srcId="{97168A92-7CBA-4E0F-8482-7B5B51C14B39}" destId="{7490C1A0-CF93-408D-90C2-E4CDAD3FCAA2}" srcOrd="1" destOrd="0" presId="urn:microsoft.com/office/officeart/2009/3/layout/HorizontalOrganizationChart"/>
    <dgm:cxn modelId="{D7730DF0-7679-49B1-B67C-B9964B607C98}" type="presParOf" srcId="{9D21CE72-8960-49D0-912C-375CEC33E8F7}" destId="{3A418BAF-69E6-4AFC-9C56-32339CEC85B2}" srcOrd="1" destOrd="0" presId="urn:microsoft.com/office/officeart/2009/3/layout/HorizontalOrganizationChart"/>
    <dgm:cxn modelId="{FB2BD648-240F-4FD8-9A76-F3A239C340F1}" type="presParOf" srcId="{9D21CE72-8960-49D0-912C-375CEC33E8F7}" destId="{1F5BC9B5-3447-4A13-9557-AE66CE9A9995}" srcOrd="2" destOrd="0" presId="urn:microsoft.com/office/officeart/2009/3/layout/HorizontalOrganizationChart"/>
    <dgm:cxn modelId="{A594824A-57C0-48D5-8A4A-94A922BAADB1}" type="presParOf" srcId="{D039DB66-2F07-478D-8415-6E5500B882CF}" destId="{DECA412F-A8DC-4B79-BF7A-6E12DB07DF5A}" srcOrd="2" destOrd="0" presId="urn:microsoft.com/office/officeart/2009/3/layout/HorizontalOrganizationChart"/>
    <dgm:cxn modelId="{0B6445E1-6A30-4A12-A145-3B0A5502ADE9}" type="presParOf" srcId="{D039DB66-2F07-478D-8415-6E5500B882CF}" destId="{71AA6E7D-8AEE-4D42-8AD1-C66309378BDA}" srcOrd="3" destOrd="0" presId="urn:microsoft.com/office/officeart/2009/3/layout/HorizontalOrganizationChart"/>
    <dgm:cxn modelId="{70418F9D-C2C9-4056-B017-8E92266DE75E}" type="presParOf" srcId="{71AA6E7D-8AEE-4D42-8AD1-C66309378BDA}" destId="{705B7128-1789-49CE-9E6A-2BE79A1BEE59}" srcOrd="0" destOrd="0" presId="urn:microsoft.com/office/officeart/2009/3/layout/HorizontalOrganizationChart"/>
    <dgm:cxn modelId="{46D07934-8151-48B4-95F4-53A09AABC98B}" type="presParOf" srcId="{705B7128-1789-49CE-9E6A-2BE79A1BEE59}" destId="{D738EAE0-4D6E-4DD5-BC0A-651C119F9B94}" srcOrd="0" destOrd="0" presId="urn:microsoft.com/office/officeart/2009/3/layout/HorizontalOrganizationChart"/>
    <dgm:cxn modelId="{EAF2125E-F9B1-4A48-A5D0-63F6E9306C6D}" type="presParOf" srcId="{705B7128-1789-49CE-9E6A-2BE79A1BEE59}" destId="{D985B7D9-E17B-47AC-87DC-5BE1E4C575E1}" srcOrd="1" destOrd="0" presId="urn:microsoft.com/office/officeart/2009/3/layout/HorizontalOrganizationChart"/>
    <dgm:cxn modelId="{F817FEC6-1B75-4E0E-9454-3FD378C7D1BC}" type="presParOf" srcId="{71AA6E7D-8AEE-4D42-8AD1-C66309378BDA}" destId="{DC63D487-514E-4117-91E7-845914C860FB}" srcOrd="1" destOrd="0" presId="urn:microsoft.com/office/officeart/2009/3/layout/HorizontalOrganizationChart"/>
    <dgm:cxn modelId="{B980CB03-3168-4175-B9D9-AC4540B88256}" type="presParOf" srcId="{71AA6E7D-8AEE-4D42-8AD1-C66309378BDA}" destId="{657A31AE-5A0C-46E5-89CF-36DCAB608CD7}"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78AB30E-7B65-4864-BB4B-451DEA32224A}" type="doc">
      <dgm:prSet loTypeId="urn:microsoft.com/office/officeart/2005/8/layout/vProcess5" loCatId="process" qsTypeId="urn:microsoft.com/office/officeart/2005/8/quickstyle/simple2" qsCatId="simple" csTypeId="urn:microsoft.com/office/officeart/2005/8/colors/colorful5" csCatId="colorful"/>
      <dgm:spPr/>
      <dgm:t>
        <a:bodyPr/>
        <a:lstStyle/>
        <a:p>
          <a:endParaRPr lang="en-US"/>
        </a:p>
      </dgm:t>
    </dgm:pt>
    <dgm:pt modelId="{E1CF15F1-9BB0-4C01-8931-F7C09B166E44}">
      <dgm:prSet/>
      <dgm:spPr/>
      <dgm:t>
        <a:bodyPr/>
        <a:lstStyle/>
        <a:p>
          <a:pPr rtl="0"/>
          <a:r>
            <a:rPr lang="en-US" b="1">
              <a:latin typeface="Calibri"/>
              <a:cs typeface="Calibri"/>
            </a:rPr>
            <a:t>Early step in sequence calls for pipes to be installed</a:t>
          </a:r>
        </a:p>
      </dgm:t>
    </dgm:pt>
    <dgm:pt modelId="{0A522792-24B1-422B-8293-4DDF2CC03E6A}" type="parTrans" cxnId="{5231B569-7BA7-4F2D-B9A8-707BD8D9DFDB}">
      <dgm:prSet/>
      <dgm:spPr/>
      <dgm:t>
        <a:bodyPr/>
        <a:lstStyle/>
        <a:p>
          <a:endParaRPr lang="en-US"/>
        </a:p>
      </dgm:t>
    </dgm:pt>
    <dgm:pt modelId="{7D9E0803-B9BE-4E50-8DDD-027B2FCA734D}" type="sibTrans" cxnId="{5231B569-7BA7-4F2D-B9A8-707BD8D9DFDB}">
      <dgm:prSet/>
      <dgm:spPr/>
      <dgm:t>
        <a:bodyPr/>
        <a:lstStyle/>
        <a:p>
          <a:endParaRPr lang="en-US"/>
        </a:p>
      </dgm:t>
    </dgm:pt>
    <dgm:pt modelId="{4090B0B8-79D8-4DE1-B1A6-261A313FE0B7}">
      <dgm:prSet/>
      <dgm:spPr/>
      <dgm:t>
        <a:bodyPr/>
        <a:lstStyle/>
        <a:p>
          <a:pPr rtl="0"/>
          <a:r>
            <a:rPr lang="en-US" b="1">
              <a:latin typeface="Calibri"/>
              <a:cs typeface="Calibri"/>
            </a:rPr>
            <a:t>Pipe is on backorder and cannot be obtained from supplier</a:t>
          </a:r>
        </a:p>
      </dgm:t>
    </dgm:pt>
    <dgm:pt modelId="{58DF676E-89EA-4ADE-8799-A701167A7BAA}" type="parTrans" cxnId="{2AD9D83C-A0D4-41F1-AEBF-DF2ED27BA336}">
      <dgm:prSet/>
      <dgm:spPr/>
      <dgm:t>
        <a:bodyPr/>
        <a:lstStyle/>
        <a:p>
          <a:endParaRPr lang="en-US"/>
        </a:p>
      </dgm:t>
    </dgm:pt>
    <dgm:pt modelId="{5B87A752-78A2-4A65-9B50-B556BEFCED59}" type="sibTrans" cxnId="{2AD9D83C-A0D4-41F1-AEBF-DF2ED27BA336}">
      <dgm:prSet/>
      <dgm:spPr/>
      <dgm:t>
        <a:bodyPr/>
        <a:lstStyle/>
        <a:p>
          <a:endParaRPr lang="en-US"/>
        </a:p>
      </dgm:t>
    </dgm:pt>
    <dgm:pt modelId="{9C3AE296-26A7-4483-9CF5-E99830586CD8}">
      <dgm:prSet/>
      <dgm:spPr/>
      <dgm:t>
        <a:bodyPr/>
        <a:lstStyle/>
        <a:p>
          <a:pPr rtl="0"/>
          <a:r>
            <a:rPr lang="en-US" b="1">
              <a:latin typeface="Calibri"/>
              <a:cs typeface="Calibri"/>
            </a:rPr>
            <a:t>Contractor cannot move on to other work, as sequence specifies pipes need to be installed first. They submit a toolkit mod to change the sequence.</a:t>
          </a:r>
        </a:p>
      </dgm:t>
    </dgm:pt>
    <dgm:pt modelId="{790245EA-419B-4443-95EA-FF8B3CEA2E22}" type="parTrans" cxnId="{70AD474E-00B1-41CA-8800-D92B77D93656}">
      <dgm:prSet/>
      <dgm:spPr/>
      <dgm:t>
        <a:bodyPr/>
        <a:lstStyle/>
        <a:p>
          <a:endParaRPr lang="en-US"/>
        </a:p>
      </dgm:t>
    </dgm:pt>
    <dgm:pt modelId="{E8E5D0E1-435B-4664-BA00-E99B2579027B}" type="sibTrans" cxnId="{70AD474E-00B1-41CA-8800-D92B77D93656}">
      <dgm:prSet/>
      <dgm:spPr/>
      <dgm:t>
        <a:bodyPr/>
        <a:lstStyle/>
        <a:p>
          <a:endParaRPr lang="en-US"/>
        </a:p>
      </dgm:t>
    </dgm:pt>
    <dgm:pt modelId="{E90CAC98-EB45-4D70-B19C-227177FEC6CF}">
      <dgm:prSet/>
      <dgm:spPr/>
      <dgm:t>
        <a:bodyPr/>
        <a:lstStyle/>
        <a:p>
          <a:r>
            <a:rPr lang="en-US" b="1">
              <a:latin typeface="Calibri"/>
              <a:cs typeface="Calibri"/>
            </a:rPr>
            <a:t>While waiting for review of mod, construction is stopped</a:t>
          </a:r>
        </a:p>
      </dgm:t>
    </dgm:pt>
    <dgm:pt modelId="{FB7A32FF-54E6-4849-B56D-1CFA60865E5B}" type="parTrans" cxnId="{75ED8D2C-BF59-4729-8F59-8F16E870BC59}">
      <dgm:prSet/>
      <dgm:spPr/>
      <dgm:t>
        <a:bodyPr/>
        <a:lstStyle/>
        <a:p>
          <a:endParaRPr lang="en-US"/>
        </a:p>
      </dgm:t>
    </dgm:pt>
    <dgm:pt modelId="{117CE1D3-4A71-47B3-9A26-61F200C76FC4}" type="sibTrans" cxnId="{75ED8D2C-BF59-4729-8F59-8F16E870BC59}">
      <dgm:prSet/>
      <dgm:spPr/>
      <dgm:t>
        <a:bodyPr/>
        <a:lstStyle/>
        <a:p>
          <a:endParaRPr lang="en-US"/>
        </a:p>
      </dgm:t>
    </dgm:pt>
    <dgm:pt modelId="{598DA075-2EB6-48DD-BD7D-5AFC230A621E}">
      <dgm:prSet/>
      <dgm:spPr/>
      <dgm:t>
        <a:bodyPr/>
        <a:lstStyle/>
        <a:p>
          <a:r>
            <a:rPr lang="en-US" b="1">
              <a:latin typeface="Calibri"/>
              <a:cs typeface="Calibri"/>
            </a:rPr>
            <a:t>Schedule is delayed, and contractor asks for an extra to cover unanticipated costs</a:t>
          </a:r>
        </a:p>
      </dgm:t>
    </dgm:pt>
    <dgm:pt modelId="{8F098A43-4EB5-4608-838B-C8C1646B76C8}" type="parTrans" cxnId="{ECE3BCD2-D10C-4F79-B9B5-ED6320805B4D}">
      <dgm:prSet/>
      <dgm:spPr/>
      <dgm:t>
        <a:bodyPr/>
        <a:lstStyle/>
        <a:p>
          <a:endParaRPr lang="en-US"/>
        </a:p>
      </dgm:t>
    </dgm:pt>
    <dgm:pt modelId="{24663762-AEB3-4B95-B075-74DCFE12CBEB}" type="sibTrans" cxnId="{ECE3BCD2-D10C-4F79-B9B5-ED6320805B4D}">
      <dgm:prSet/>
      <dgm:spPr/>
      <dgm:t>
        <a:bodyPr/>
        <a:lstStyle/>
        <a:p>
          <a:endParaRPr lang="en-US"/>
        </a:p>
      </dgm:t>
    </dgm:pt>
    <dgm:pt modelId="{36DDAC60-C757-4E54-857F-49FCA72906D8}" type="pres">
      <dgm:prSet presAssocID="{C78AB30E-7B65-4864-BB4B-451DEA32224A}" presName="outerComposite" presStyleCnt="0">
        <dgm:presLayoutVars>
          <dgm:chMax val="5"/>
          <dgm:dir/>
          <dgm:resizeHandles val="exact"/>
        </dgm:presLayoutVars>
      </dgm:prSet>
      <dgm:spPr/>
    </dgm:pt>
    <dgm:pt modelId="{E2DA7369-BBF7-41CE-8B4A-398486D6E6D4}" type="pres">
      <dgm:prSet presAssocID="{C78AB30E-7B65-4864-BB4B-451DEA32224A}" presName="dummyMaxCanvas" presStyleCnt="0">
        <dgm:presLayoutVars/>
      </dgm:prSet>
      <dgm:spPr/>
    </dgm:pt>
    <dgm:pt modelId="{A61290FB-B421-4F47-9983-22887EE7FE67}" type="pres">
      <dgm:prSet presAssocID="{C78AB30E-7B65-4864-BB4B-451DEA32224A}" presName="FiveNodes_1" presStyleLbl="node1" presStyleIdx="0" presStyleCnt="5">
        <dgm:presLayoutVars>
          <dgm:bulletEnabled val="1"/>
        </dgm:presLayoutVars>
      </dgm:prSet>
      <dgm:spPr/>
    </dgm:pt>
    <dgm:pt modelId="{DBE5CA9C-CD0B-4027-AC3C-759FD6137516}" type="pres">
      <dgm:prSet presAssocID="{C78AB30E-7B65-4864-BB4B-451DEA32224A}" presName="FiveNodes_2" presStyleLbl="node1" presStyleIdx="1" presStyleCnt="5">
        <dgm:presLayoutVars>
          <dgm:bulletEnabled val="1"/>
        </dgm:presLayoutVars>
      </dgm:prSet>
      <dgm:spPr/>
    </dgm:pt>
    <dgm:pt modelId="{7ECE4E2E-DF0E-46D6-91DD-572ACA65C935}" type="pres">
      <dgm:prSet presAssocID="{C78AB30E-7B65-4864-BB4B-451DEA32224A}" presName="FiveNodes_3" presStyleLbl="node1" presStyleIdx="2" presStyleCnt="5">
        <dgm:presLayoutVars>
          <dgm:bulletEnabled val="1"/>
        </dgm:presLayoutVars>
      </dgm:prSet>
      <dgm:spPr/>
    </dgm:pt>
    <dgm:pt modelId="{732BAEDB-E850-4B9A-B198-778777FD02E9}" type="pres">
      <dgm:prSet presAssocID="{C78AB30E-7B65-4864-BB4B-451DEA32224A}" presName="FiveNodes_4" presStyleLbl="node1" presStyleIdx="3" presStyleCnt="5">
        <dgm:presLayoutVars>
          <dgm:bulletEnabled val="1"/>
        </dgm:presLayoutVars>
      </dgm:prSet>
      <dgm:spPr/>
    </dgm:pt>
    <dgm:pt modelId="{7D3B3D05-D1A9-4F4F-81C1-D4D5AE2F3EBA}" type="pres">
      <dgm:prSet presAssocID="{C78AB30E-7B65-4864-BB4B-451DEA32224A}" presName="FiveNodes_5" presStyleLbl="node1" presStyleIdx="4" presStyleCnt="5">
        <dgm:presLayoutVars>
          <dgm:bulletEnabled val="1"/>
        </dgm:presLayoutVars>
      </dgm:prSet>
      <dgm:spPr/>
    </dgm:pt>
    <dgm:pt modelId="{1120377B-9BED-4448-8350-A2F64CFB1231}" type="pres">
      <dgm:prSet presAssocID="{C78AB30E-7B65-4864-BB4B-451DEA32224A}" presName="FiveConn_1-2" presStyleLbl="fgAccFollowNode1" presStyleIdx="0" presStyleCnt="4">
        <dgm:presLayoutVars>
          <dgm:bulletEnabled val="1"/>
        </dgm:presLayoutVars>
      </dgm:prSet>
      <dgm:spPr/>
    </dgm:pt>
    <dgm:pt modelId="{408A1A5D-96E9-4970-99E5-D871D740526D}" type="pres">
      <dgm:prSet presAssocID="{C78AB30E-7B65-4864-BB4B-451DEA32224A}" presName="FiveConn_2-3" presStyleLbl="fgAccFollowNode1" presStyleIdx="1" presStyleCnt="4">
        <dgm:presLayoutVars>
          <dgm:bulletEnabled val="1"/>
        </dgm:presLayoutVars>
      </dgm:prSet>
      <dgm:spPr/>
    </dgm:pt>
    <dgm:pt modelId="{1122DCDC-E1FC-4921-868D-09C67694D240}" type="pres">
      <dgm:prSet presAssocID="{C78AB30E-7B65-4864-BB4B-451DEA32224A}" presName="FiveConn_3-4" presStyleLbl="fgAccFollowNode1" presStyleIdx="2" presStyleCnt="4">
        <dgm:presLayoutVars>
          <dgm:bulletEnabled val="1"/>
        </dgm:presLayoutVars>
      </dgm:prSet>
      <dgm:spPr/>
    </dgm:pt>
    <dgm:pt modelId="{E1B24D26-345C-4B39-8CD9-EC173AD72DA8}" type="pres">
      <dgm:prSet presAssocID="{C78AB30E-7B65-4864-BB4B-451DEA32224A}" presName="FiveConn_4-5" presStyleLbl="fgAccFollowNode1" presStyleIdx="3" presStyleCnt="4">
        <dgm:presLayoutVars>
          <dgm:bulletEnabled val="1"/>
        </dgm:presLayoutVars>
      </dgm:prSet>
      <dgm:spPr/>
    </dgm:pt>
    <dgm:pt modelId="{F437D36A-C953-4E66-A1CB-2EB74C69F5C1}" type="pres">
      <dgm:prSet presAssocID="{C78AB30E-7B65-4864-BB4B-451DEA32224A}" presName="FiveNodes_1_text" presStyleLbl="node1" presStyleIdx="4" presStyleCnt="5">
        <dgm:presLayoutVars>
          <dgm:bulletEnabled val="1"/>
        </dgm:presLayoutVars>
      </dgm:prSet>
      <dgm:spPr/>
    </dgm:pt>
    <dgm:pt modelId="{4A142843-519B-44CA-BB6C-A6CD793B8562}" type="pres">
      <dgm:prSet presAssocID="{C78AB30E-7B65-4864-BB4B-451DEA32224A}" presName="FiveNodes_2_text" presStyleLbl="node1" presStyleIdx="4" presStyleCnt="5">
        <dgm:presLayoutVars>
          <dgm:bulletEnabled val="1"/>
        </dgm:presLayoutVars>
      </dgm:prSet>
      <dgm:spPr/>
    </dgm:pt>
    <dgm:pt modelId="{C408901F-BCCB-463A-9C70-DA1BAAD20EA9}" type="pres">
      <dgm:prSet presAssocID="{C78AB30E-7B65-4864-BB4B-451DEA32224A}" presName="FiveNodes_3_text" presStyleLbl="node1" presStyleIdx="4" presStyleCnt="5">
        <dgm:presLayoutVars>
          <dgm:bulletEnabled val="1"/>
        </dgm:presLayoutVars>
      </dgm:prSet>
      <dgm:spPr/>
    </dgm:pt>
    <dgm:pt modelId="{8803FB15-657D-46CF-A6F2-DE572E7BFFEC}" type="pres">
      <dgm:prSet presAssocID="{C78AB30E-7B65-4864-BB4B-451DEA32224A}" presName="FiveNodes_4_text" presStyleLbl="node1" presStyleIdx="4" presStyleCnt="5">
        <dgm:presLayoutVars>
          <dgm:bulletEnabled val="1"/>
        </dgm:presLayoutVars>
      </dgm:prSet>
      <dgm:spPr/>
    </dgm:pt>
    <dgm:pt modelId="{021FB4C6-8E07-4E82-839E-9037DAE99967}" type="pres">
      <dgm:prSet presAssocID="{C78AB30E-7B65-4864-BB4B-451DEA32224A}" presName="FiveNodes_5_text" presStyleLbl="node1" presStyleIdx="4" presStyleCnt="5">
        <dgm:presLayoutVars>
          <dgm:bulletEnabled val="1"/>
        </dgm:presLayoutVars>
      </dgm:prSet>
      <dgm:spPr/>
    </dgm:pt>
  </dgm:ptLst>
  <dgm:cxnLst>
    <dgm:cxn modelId="{75ED8D2C-BF59-4729-8F59-8F16E870BC59}" srcId="{C78AB30E-7B65-4864-BB4B-451DEA32224A}" destId="{E90CAC98-EB45-4D70-B19C-227177FEC6CF}" srcOrd="3" destOrd="0" parTransId="{FB7A32FF-54E6-4849-B56D-1CFA60865E5B}" sibTransId="{117CE1D3-4A71-47B3-9A26-61F200C76FC4}"/>
    <dgm:cxn modelId="{0632F92E-38B4-46B3-A568-065BFD354C77}" type="presOf" srcId="{598DA075-2EB6-48DD-BD7D-5AFC230A621E}" destId="{7D3B3D05-D1A9-4F4F-81C1-D4D5AE2F3EBA}" srcOrd="0" destOrd="0" presId="urn:microsoft.com/office/officeart/2005/8/layout/vProcess5"/>
    <dgm:cxn modelId="{BD57CE2F-2FF4-4B3B-895E-A4331BD91F1C}" type="presOf" srcId="{9C3AE296-26A7-4483-9CF5-E99830586CD8}" destId="{C408901F-BCCB-463A-9C70-DA1BAAD20EA9}" srcOrd="1" destOrd="0" presId="urn:microsoft.com/office/officeart/2005/8/layout/vProcess5"/>
    <dgm:cxn modelId="{65AF3438-9256-4AC3-9BA4-4C3B436879CB}" type="presOf" srcId="{7D9E0803-B9BE-4E50-8DDD-027B2FCA734D}" destId="{1120377B-9BED-4448-8350-A2F64CFB1231}" srcOrd="0" destOrd="0" presId="urn:microsoft.com/office/officeart/2005/8/layout/vProcess5"/>
    <dgm:cxn modelId="{2AD9D83C-A0D4-41F1-AEBF-DF2ED27BA336}" srcId="{C78AB30E-7B65-4864-BB4B-451DEA32224A}" destId="{4090B0B8-79D8-4DE1-B1A6-261A313FE0B7}" srcOrd="1" destOrd="0" parTransId="{58DF676E-89EA-4ADE-8799-A701167A7BAA}" sibTransId="{5B87A752-78A2-4A65-9B50-B556BEFCED59}"/>
    <dgm:cxn modelId="{77FC8C41-EE3D-4F80-9108-B0945BAD32CE}" type="presOf" srcId="{E1CF15F1-9BB0-4C01-8931-F7C09B166E44}" destId="{F437D36A-C953-4E66-A1CB-2EB74C69F5C1}" srcOrd="1" destOrd="0" presId="urn:microsoft.com/office/officeart/2005/8/layout/vProcess5"/>
    <dgm:cxn modelId="{7536B243-0167-4E9E-BBA7-11AF1EC6DFAD}" type="presOf" srcId="{4090B0B8-79D8-4DE1-B1A6-261A313FE0B7}" destId="{DBE5CA9C-CD0B-4027-AC3C-759FD6137516}" srcOrd="0" destOrd="0" presId="urn:microsoft.com/office/officeart/2005/8/layout/vProcess5"/>
    <dgm:cxn modelId="{A9E86745-3BFF-4844-862A-986493573890}" type="presOf" srcId="{E90CAC98-EB45-4D70-B19C-227177FEC6CF}" destId="{8803FB15-657D-46CF-A6F2-DE572E7BFFEC}" srcOrd="1" destOrd="0" presId="urn:microsoft.com/office/officeart/2005/8/layout/vProcess5"/>
    <dgm:cxn modelId="{5231B569-7BA7-4F2D-B9A8-707BD8D9DFDB}" srcId="{C78AB30E-7B65-4864-BB4B-451DEA32224A}" destId="{E1CF15F1-9BB0-4C01-8931-F7C09B166E44}" srcOrd="0" destOrd="0" parTransId="{0A522792-24B1-422B-8293-4DDF2CC03E6A}" sibTransId="{7D9E0803-B9BE-4E50-8DDD-027B2FCA734D}"/>
    <dgm:cxn modelId="{A3016B4B-B51A-4222-9E4A-1D3D8C15D1A0}" type="presOf" srcId="{E90CAC98-EB45-4D70-B19C-227177FEC6CF}" destId="{732BAEDB-E850-4B9A-B198-778777FD02E9}" srcOrd="0" destOrd="0" presId="urn:microsoft.com/office/officeart/2005/8/layout/vProcess5"/>
    <dgm:cxn modelId="{70AD474E-00B1-41CA-8800-D92B77D93656}" srcId="{C78AB30E-7B65-4864-BB4B-451DEA32224A}" destId="{9C3AE296-26A7-4483-9CF5-E99830586CD8}" srcOrd="2" destOrd="0" parTransId="{790245EA-419B-4443-95EA-FF8B3CEA2E22}" sibTransId="{E8E5D0E1-435B-4664-BA00-E99B2579027B}"/>
    <dgm:cxn modelId="{5B1D0555-9919-4649-ADCB-70A1E6AD7AEE}" type="presOf" srcId="{598DA075-2EB6-48DD-BD7D-5AFC230A621E}" destId="{021FB4C6-8E07-4E82-839E-9037DAE99967}" srcOrd="1" destOrd="0" presId="urn:microsoft.com/office/officeart/2005/8/layout/vProcess5"/>
    <dgm:cxn modelId="{F6E1E07D-5D8B-4E3A-88D9-673DE21A72EA}" type="presOf" srcId="{E1CF15F1-9BB0-4C01-8931-F7C09B166E44}" destId="{A61290FB-B421-4F47-9983-22887EE7FE67}" srcOrd="0" destOrd="0" presId="urn:microsoft.com/office/officeart/2005/8/layout/vProcess5"/>
    <dgm:cxn modelId="{4E37737F-AB70-4B9E-8F5C-026B20AA22D3}" type="presOf" srcId="{C78AB30E-7B65-4864-BB4B-451DEA32224A}" destId="{36DDAC60-C757-4E54-857F-49FCA72906D8}" srcOrd="0" destOrd="0" presId="urn:microsoft.com/office/officeart/2005/8/layout/vProcess5"/>
    <dgm:cxn modelId="{63D73D93-C934-4069-9DFA-E0CD5F91E7BA}" type="presOf" srcId="{E8E5D0E1-435B-4664-BA00-E99B2579027B}" destId="{1122DCDC-E1FC-4921-868D-09C67694D240}" srcOrd="0" destOrd="0" presId="urn:microsoft.com/office/officeart/2005/8/layout/vProcess5"/>
    <dgm:cxn modelId="{ECE3BCD2-D10C-4F79-B9B5-ED6320805B4D}" srcId="{C78AB30E-7B65-4864-BB4B-451DEA32224A}" destId="{598DA075-2EB6-48DD-BD7D-5AFC230A621E}" srcOrd="4" destOrd="0" parTransId="{8F098A43-4EB5-4608-838B-C8C1646B76C8}" sibTransId="{24663762-AEB3-4B95-B075-74DCFE12CBEB}"/>
    <dgm:cxn modelId="{F4568AD4-21D2-475A-BC75-9E91B5A9AA82}" type="presOf" srcId="{4090B0B8-79D8-4DE1-B1A6-261A313FE0B7}" destId="{4A142843-519B-44CA-BB6C-A6CD793B8562}" srcOrd="1" destOrd="0" presId="urn:microsoft.com/office/officeart/2005/8/layout/vProcess5"/>
    <dgm:cxn modelId="{64EB50EA-E16D-452B-9348-CC6C64F269EB}" type="presOf" srcId="{9C3AE296-26A7-4483-9CF5-E99830586CD8}" destId="{7ECE4E2E-DF0E-46D6-91DD-572ACA65C935}" srcOrd="0" destOrd="0" presId="urn:microsoft.com/office/officeart/2005/8/layout/vProcess5"/>
    <dgm:cxn modelId="{1103C1F4-EEDD-4311-91F4-97BC02D1B292}" type="presOf" srcId="{5B87A752-78A2-4A65-9B50-B556BEFCED59}" destId="{408A1A5D-96E9-4970-99E5-D871D740526D}" srcOrd="0" destOrd="0" presId="urn:microsoft.com/office/officeart/2005/8/layout/vProcess5"/>
    <dgm:cxn modelId="{B925B5FA-A79A-49CC-964E-E3722B60CA13}" type="presOf" srcId="{117CE1D3-4A71-47B3-9A26-61F200C76FC4}" destId="{E1B24D26-345C-4B39-8CD9-EC173AD72DA8}" srcOrd="0" destOrd="0" presId="urn:microsoft.com/office/officeart/2005/8/layout/vProcess5"/>
    <dgm:cxn modelId="{E46AD370-1D39-4F90-AAB0-3DC3596AAC3F}" type="presParOf" srcId="{36DDAC60-C757-4E54-857F-49FCA72906D8}" destId="{E2DA7369-BBF7-41CE-8B4A-398486D6E6D4}" srcOrd="0" destOrd="0" presId="urn:microsoft.com/office/officeart/2005/8/layout/vProcess5"/>
    <dgm:cxn modelId="{176C94FE-7643-402E-B9AA-6ABF63BB9DF2}" type="presParOf" srcId="{36DDAC60-C757-4E54-857F-49FCA72906D8}" destId="{A61290FB-B421-4F47-9983-22887EE7FE67}" srcOrd="1" destOrd="0" presId="urn:microsoft.com/office/officeart/2005/8/layout/vProcess5"/>
    <dgm:cxn modelId="{AB885330-FD95-4CD8-9840-750AB6BC0A28}" type="presParOf" srcId="{36DDAC60-C757-4E54-857F-49FCA72906D8}" destId="{DBE5CA9C-CD0B-4027-AC3C-759FD6137516}" srcOrd="2" destOrd="0" presId="urn:microsoft.com/office/officeart/2005/8/layout/vProcess5"/>
    <dgm:cxn modelId="{5B5C5807-96BE-43F8-AF20-7CEC76580145}" type="presParOf" srcId="{36DDAC60-C757-4E54-857F-49FCA72906D8}" destId="{7ECE4E2E-DF0E-46D6-91DD-572ACA65C935}" srcOrd="3" destOrd="0" presId="urn:microsoft.com/office/officeart/2005/8/layout/vProcess5"/>
    <dgm:cxn modelId="{7DB19975-CFA3-4091-A46A-C0AB36FC2B72}" type="presParOf" srcId="{36DDAC60-C757-4E54-857F-49FCA72906D8}" destId="{732BAEDB-E850-4B9A-B198-778777FD02E9}" srcOrd="4" destOrd="0" presId="urn:microsoft.com/office/officeart/2005/8/layout/vProcess5"/>
    <dgm:cxn modelId="{5C3609EE-4914-48E7-940E-5D9B8ADEBE21}" type="presParOf" srcId="{36DDAC60-C757-4E54-857F-49FCA72906D8}" destId="{7D3B3D05-D1A9-4F4F-81C1-D4D5AE2F3EBA}" srcOrd="5" destOrd="0" presId="urn:microsoft.com/office/officeart/2005/8/layout/vProcess5"/>
    <dgm:cxn modelId="{5185D1CF-FD72-4586-BDAF-70A35DB90C2D}" type="presParOf" srcId="{36DDAC60-C757-4E54-857F-49FCA72906D8}" destId="{1120377B-9BED-4448-8350-A2F64CFB1231}" srcOrd="6" destOrd="0" presId="urn:microsoft.com/office/officeart/2005/8/layout/vProcess5"/>
    <dgm:cxn modelId="{A75AD53F-B71A-4152-AE0E-52F83FD2E7EA}" type="presParOf" srcId="{36DDAC60-C757-4E54-857F-49FCA72906D8}" destId="{408A1A5D-96E9-4970-99E5-D871D740526D}" srcOrd="7" destOrd="0" presId="urn:microsoft.com/office/officeart/2005/8/layout/vProcess5"/>
    <dgm:cxn modelId="{9A55633E-FA1A-4309-B5FC-63D27263D22D}" type="presParOf" srcId="{36DDAC60-C757-4E54-857F-49FCA72906D8}" destId="{1122DCDC-E1FC-4921-868D-09C67694D240}" srcOrd="8" destOrd="0" presId="urn:microsoft.com/office/officeart/2005/8/layout/vProcess5"/>
    <dgm:cxn modelId="{23FBB0B1-F735-4100-8934-FDAAD10B297E}" type="presParOf" srcId="{36DDAC60-C757-4E54-857F-49FCA72906D8}" destId="{E1B24D26-345C-4B39-8CD9-EC173AD72DA8}" srcOrd="9" destOrd="0" presId="urn:microsoft.com/office/officeart/2005/8/layout/vProcess5"/>
    <dgm:cxn modelId="{ECB1BC03-6E4B-47C4-A2F4-39BFA2BF5453}" type="presParOf" srcId="{36DDAC60-C757-4E54-857F-49FCA72906D8}" destId="{F437D36A-C953-4E66-A1CB-2EB74C69F5C1}" srcOrd="10" destOrd="0" presId="urn:microsoft.com/office/officeart/2005/8/layout/vProcess5"/>
    <dgm:cxn modelId="{7E743B44-6E8D-41E8-ADE3-7D703F6F4934}" type="presParOf" srcId="{36DDAC60-C757-4E54-857F-49FCA72906D8}" destId="{4A142843-519B-44CA-BB6C-A6CD793B8562}" srcOrd="11" destOrd="0" presId="urn:microsoft.com/office/officeart/2005/8/layout/vProcess5"/>
    <dgm:cxn modelId="{EB1B5B5F-EE74-4124-AF27-3DBCE9334022}" type="presParOf" srcId="{36DDAC60-C757-4E54-857F-49FCA72906D8}" destId="{C408901F-BCCB-463A-9C70-DA1BAAD20EA9}" srcOrd="12" destOrd="0" presId="urn:microsoft.com/office/officeart/2005/8/layout/vProcess5"/>
    <dgm:cxn modelId="{D4611088-36CF-462B-91BD-B7DC4A4643AD}" type="presParOf" srcId="{36DDAC60-C757-4E54-857F-49FCA72906D8}" destId="{8803FB15-657D-46CF-A6F2-DE572E7BFFEC}" srcOrd="13" destOrd="0" presId="urn:microsoft.com/office/officeart/2005/8/layout/vProcess5"/>
    <dgm:cxn modelId="{41B3C0CB-50FC-4D97-B599-EAF4AA38EABE}" type="presParOf" srcId="{36DDAC60-C757-4E54-857F-49FCA72906D8}" destId="{021FB4C6-8E07-4E82-839E-9037DAE99967}"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ACDAEE-9014-4A04-97C3-A7144BFC3ADC}" type="doc">
      <dgm:prSet loTypeId="urn:microsoft.com/office/officeart/2005/8/layout/hierarchy1" loCatId="hierarchy" qsTypeId="urn:microsoft.com/office/officeart/2005/8/quickstyle/simple2" qsCatId="simple" csTypeId="urn:microsoft.com/office/officeart/2005/8/colors/accent1_2" csCatId="accent1"/>
      <dgm:spPr/>
      <dgm:t>
        <a:bodyPr/>
        <a:lstStyle/>
        <a:p>
          <a:endParaRPr lang="en-US"/>
        </a:p>
      </dgm:t>
    </dgm:pt>
    <dgm:pt modelId="{F2972BAC-43E5-4CF8-A46F-C8068FA21165}">
      <dgm:prSet/>
      <dgm:spPr/>
      <dgm:t>
        <a:bodyPr/>
        <a:lstStyle/>
        <a:p>
          <a:r>
            <a:rPr lang="en-US"/>
            <a:t>Shorter construction duration</a:t>
          </a:r>
        </a:p>
      </dgm:t>
    </dgm:pt>
    <dgm:pt modelId="{790C799B-31C6-4452-96BB-28D95F26F3FC}" type="parTrans" cxnId="{31544997-B25D-434E-BCE4-C3FCFBC08423}">
      <dgm:prSet/>
      <dgm:spPr/>
      <dgm:t>
        <a:bodyPr/>
        <a:lstStyle/>
        <a:p>
          <a:endParaRPr lang="en-US"/>
        </a:p>
      </dgm:t>
    </dgm:pt>
    <dgm:pt modelId="{2BFFEE4F-FB52-484E-9075-52A7CEEC7EE4}" type="sibTrans" cxnId="{31544997-B25D-434E-BCE4-C3FCFBC08423}">
      <dgm:prSet/>
      <dgm:spPr/>
      <dgm:t>
        <a:bodyPr/>
        <a:lstStyle/>
        <a:p>
          <a:endParaRPr lang="en-US"/>
        </a:p>
      </dgm:t>
    </dgm:pt>
    <dgm:pt modelId="{2E308699-9935-4E9D-BB92-34ABC7E472B8}">
      <dgm:prSet/>
      <dgm:spPr/>
      <dgm:t>
        <a:bodyPr/>
        <a:lstStyle/>
        <a:p>
          <a:r>
            <a:rPr lang="en-US"/>
            <a:t>Fewer field </a:t>
          </a:r>
          <a:r>
            <a:rPr lang="en-US" b="1">
              <a:latin typeface="Calibri Light" panose="020F0302020204030204"/>
            </a:rPr>
            <a:t>modifications</a:t>
          </a:r>
          <a:endParaRPr lang="en-US" b="1"/>
        </a:p>
      </dgm:t>
    </dgm:pt>
    <dgm:pt modelId="{0A6554CC-C9E6-46B1-97A1-CAADA493C4CF}" type="parTrans" cxnId="{AADE2DC3-6DEB-4097-8324-6A3B6F608EDD}">
      <dgm:prSet/>
      <dgm:spPr/>
      <dgm:t>
        <a:bodyPr/>
        <a:lstStyle/>
        <a:p>
          <a:endParaRPr lang="en-US"/>
        </a:p>
      </dgm:t>
    </dgm:pt>
    <dgm:pt modelId="{F9D089E6-F41B-43A1-8C26-5988D19944E2}" type="sibTrans" cxnId="{AADE2DC3-6DEB-4097-8324-6A3B6F608EDD}">
      <dgm:prSet/>
      <dgm:spPr/>
      <dgm:t>
        <a:bodyPr/>
        <a:lstStyle/>
        <a:p>
          <a:endParaRPr lang="en-US"/>
        </a:p>
      </dgm:t>
    </dgm:pt>
    <dgm:pt modelId="{3D76BBFB-6303-4325-A3E8-2603485ACC0F}">
      <dgm:prSet/>
      <dgm:spPr/>
      <dgm:t>
        <a:bodyPr/>
        <a:lstStyle/>
        <a:p>
          <a:r>
            <a:rPr lang="en-US"/>
            <a:t>More ability for contractor to work efficiently</a:t>
          </a:r>
        </a:p>
      </dgm:t>
    </dgm:pt>
    <dgm:pt modelId="{CD17785C-28E5-4913-A940-8D9F96ADDB86}" type="parTrans" cxnId="{D8EB2E6C-273B-415D-8611-0B17DF57CC75}">
      <dgm:prSet/>
      <dgm:spPr/>
      <dgm:t>
        <a:bodyPr/>
        <a:lstStyle/>
        <a:p>
          <a:endParaRPr lang="en-US"/>
        </a:p>
      </dgm:t>
    </dgm:pt>
    <dgm:pt modelId="{4B2EC7F4-9719-42BA-B56D-92382E8E5704}" type="sibTrans" cxnId="{D8EB2E6C-273B-415D-8611-0B17DF57CC75}">
      <dgm:prSet/>
      <dgm:spPr/>
      <dgm:t>
        <a:bodyPr/>
        <a:lstStyle/>
        <a:p>
          <a:endParaRPr lang="en-US"/>
        </a:p>
      </dgm:t>
    </dgm:pt>
    <dgm:pt modelId="{DB622682-66BB-494A-8345-5E68343ADB98}" type="pres">
      <dgm:prSet presAssocID="{A3ACDAEE-9014-4A04-97C3-A7144BFC3ADC}" presName="hierChild1" presStyleCnt="0">
        <dgm:presLayoutVars>
          <dgm:chPref val="1"/>
          <dgm:dir/>
          <dgm:animOne val="branch"/>
          <dgm:animLvl val="lvl"/>
          <dgm:resizeHandles/>
        </dgm:presLayoutVars>
      </dgm:prSet>
      <dgm:spPr/>
    </dgm:pt>
    <dgm:pt modelId="{B08E021F-AF6F-44BF-8036-F1AA1F57C7FD}" type="pres">
      <dgm:prSet presAssocID="{F2972BAC-43E5-4CF8-A46F-C8068FA21165}" presName="hierRoot1" presStyleCnt="0"/>
      <dgm:spPr/>
    </dgm:pt>
    <dgm:pt modelId="{1323D664-2D8B-4C39-B1B8-7A1E705292DB}" type="pres">
      <dgm:prSet presAssocID="{F2972BAC-43E5-4CF8-A46F-C8068FA21165}" presName="composite" presStyleCnt="0"/>
      <dgm:spPr/>
    </dgm:pt>
    <dgm:pt modelId="{53361621-5749-452A-8087-695BA86A642B}" type="pres">
      <dgm:prSet presAssocID="{F2972BAC-43E5-4CF8-A46F-C8068FA21165}" presName="background" presStyleLbl="node0" presStyleIdx="0" presStyleCnt="3"/>
      <dgm:spPr/>
    </dgm:pt>
    <dgm:pt modelId="{232A1EDC-FF75-48C2-8E0A-F881D8C27393}" type="pres">
      <dgm:prSet presAssocID="{F2972BAC-43E5-4CF8-A46F-C8068FA21165}" presName="text" presStyleLbl="fgAcc0" presStyleIdx="0" presStyleCnt="3">
        <dgm:presLayoutVars>
          <dgm:chPref val="3"/>
        </dgm:presLayoutVars>
      </dgm:prSet>
      <dgm:spPr/>
    </dgm:pt>
    <dgm:pt modelId="{4F9F5119-B349-4A8D-B9BF-51823D537891}" type="pres">
      <dgm:prSet presAssocID="{F2972BAC-43E5-4CF8-A46F-C8068FA21165}" presName="hierChild2" presStyleCnt="0"/>
      <dgm:spPr/>
    </dgm:pt>
    <dgm:pt modelId="{18AC0082-CD5A-4000-9F6C-3B74CD7170D5}" type="pres">
      <dgm:prSet presAssocID="{2E308699-9935-4E9D-BB92-34ABC7E472B8}" presName="hierRoot1" presStyleCnt="0"/>
      <dgm:spPr/>
    </dgm:pt>
    <dgm:pt modelId="{1038B705-182C-4515-8430-3D4778305274}" type="pres">
      <dgm:prSet presAssocID="{2E308699-9935-4E9D-BB92-34ABC7E472B8}" presName="composite" presStyleCnt="0"/>
      <dgm:spPr/>
    </dgm:pt>
    <dgm:pt modelId="{FA7D33C5-0DAD-426B-A64C-9098CCE05A58}" type="pres">
      <dgm:prSet presAssocID="{2E308699-9935-4E9D-BB92-34ABC7E472B8}" presName="background" presStyleLbl="node0" presStyleIdx="1" presStyleCnt="3"/>
      <dgm:spPr/>
    </dgm:pt>
    <dgm:pt modelId="{83EB7199-57DE-4AE3-8F03-A0A3E34A5843}" type="pres">
      <dgm:prSet presAssocID="{2E308699-9935-4E9D-BB92-34ABC7E472B8}" presName="text" presStyleLbl="fgAcc0" presStyleIdx="1" presStyleCnt="3">
        <dgm:presLayoutVars>
          <dgm:chPref val="3"/>
        </dgm:presLayoutVars>
      </dgm:prSet>
      <dgm:spPr/>
    </dgm:pt>
    <dgm:pt modelId="{C50A18A1-2C9A-492E-8778-A3A6B11B9923}" type="pres">
      <dgm:prSet presAssocID="{2E308699-9935-4E9D-BB92-34ABC7E472B8}" presName="hierChild2" presStyleCnt="0"/>
      <dgm:spPr/>
    </dgm:pt>
    <dgm:pt modelId="{85A4EBFD-4C43-412D-B92B-F6A77B6E795F}" type="pres">
      <dgm:prSet presAssocID="{3D76BBFB-6303-4325-A3E8-2603485ACC0F}" presName="hierRoot1" presStyleCnt="0"/>
      <dgm:spPr/>
    </dgm:pt>
    <dgm:pt modelId="{AA9E480C-C5E7-4B13-9CAD-05D16EAEEDCF}" type="pres">
      <dgm:prSet presAssocID="{3D76BBFB-6303-4325-A3E8-2603485ACC0F}" presName="composite" presStyleCnt="0"/>
      <dgm:spPr/>
    </dgm:pt>
    <dgm:pt modelId="{75E5E01C-1779-4ADF-BB0D-2AB2F81EA909}" type="pres">
      <dgm:prSet presAssocID="{3D76BBFB-6303-4325-A3E8-2603485ACC0F}" presName="background" presStyleLbl="node0" presStyleIdx="2" presStyleCnt="3"/>
      <dgm:spPr/>
    </dgm:pt>
    <dgm:pt modelId="{22F38511-90E2-48DA-9B2E-462B075DD49D}" type="pres">
      <dgm:prSet presAssocID="{3D76BBFB-6303-4325-A3E8-2603485ACC0F}" presName="text" presStyleLbl="fgAcc0" presStyleIdx="2" presStyleCnt="3">
        <dgm:presLayoutVars>
          <dgm:chPref val="3"/>
        </dgm:presLayoutVars>
      </dgm:prSet>
      <dgm:spPr/>
    </dgm:pt>
    <dgm:pt modelId="{1931A2DF-8DBB-4B37-9508-E4E426DEFF8E}" type="pres">
      <dgm:prSet presAssocID="{3D76BBFB-6303-4325-A3E8-2603485ACC0F}" presName="hierChild2" presStyleCnt="0"/>
      <dgm:spPr/>
    </dgm:pt>
  </dgm:ptLst>
  <dgm:cxnLst>
    <dgm:cxn modelId="{903CCA1E-7771-4693-B9FF-0F34574F7553}" type="presOf" srcId="{A3ACDAEE-9014-4A04-97C3-A7144BFC3ADC}" destId="{DB622682-66BB-494A-8345-5E68343ADB98}" srcOrd="0" destOrd="0" presId="urn:microsoft.com/office/officeart/2005/8/layout/hierarchy1"/>
    <dgm:cxn modelId="{139C1562-22BF-448C-A63B-F38BF2A069D4}" type="presOf" srcId="{2E308699-9935-4E9D-BB92-34ABC7E472B8}" destId="{83EB7199-57DE-4AE3-8F03-A0A3E34A5843}" srcOrd="0" destOrd="0" presId="urn:microsoft.com/office/officeart/2005/8/layout/hierarchy1"/>
    <dgm:cxn modelId="{D8EB2E6C-273B-415D-8611-0B17DF57CC75}" srcId="{A3ACDAEE-9014-4A04-97C3-A7144BFC3ADC}" destId="{3D76BBFB-6303-4325-A3E8-2603485ACC0F}" srcOrd="2" destOrd="0" parTransId="{CD17785C-28E5-4913-A940-8D9F96ADDB86}" sibTransId="{4B2EC7F4-9719-42BA-B56D-92382E8E5704}"/>
    <dgm:cxn modelId="{C5EDF58B-493A-4BA2-A1E0-CAD41C18F341}" type="presOf" srcId="{F2972BAC-43E5-4CF8-A46F-C8068FA21165}" destId="{232A1EDC-FF75-48C2-8E0A-F881D8C27393}" srcOrd="0" destOrd="0" presId="urn:microsoft.com/office/officeart/2005/8/layout/hierarchy1"/>
    <dgm:cxn modelId="{31544997-B25D-434E-BCE4-C3FCFBC08423}" srcId="{A3ACDAEE-9014-4A04-97C3-A7144BFC3ADC}" destId="{F2972BAC-43E5-4CF8-A46F-C8068FA21165}" srcOrd="0" destOrd="0" parTransId="{790C799B-31C6-4452-96BB-28D95F26F3FC}" sibTransId="{2BFFEE4F-FB52-484E-9075-52A7CEEC7EE4}"/>
    <dgm:cxn modelId="{F4865BA7-5984-4EB9-9901-641A920497D9}" type="presOf" srcId="{3D76BBFB-6303-4325-A3E8-2603485ACC0F}" destId="{22F38511-90E2-48DA-9B2E-462B075DD49D}" srcOrd="0" destOrd="0" presId="urn:microsoft.com/office/officeart/2005/8/layout/hierarchy1"/>
    <dgm:cxn modelId="{AADE2DC3-6DEB-4097-8324-6A3B6F608EDD}" srcId="{A3ACDAEE-9014-4A04-97C3-A7144BFC3ADC}" destId="{2E308699-9935-4E9D-BB92-34ABC7E472B8}" srcOrd="1" destOrd="0" parTransId="{0A6554CC-C9E6-46B1-97A1-CAADA493C4CF}" sibTransId="{F9D089E6-F41B-43A1-8C26-5988D19944E2}"/>
    <dgm:cxn modelId="{A84E2B24-3361-49CC-8DF7-CD5A372656BE}" type="presParOf" srcId="{DB622682-66BB-494A-8345-5E68343ADB98}" destId="{B08E021F-AF6F-44BF-8036-F1AA1F57C7FD}" srcOrd="0" destOrd="0" presId="urn:microsoft.com/office/officeart/2005/8/layout/hierarchy1"/>
    <dgm:cxn modelId="{AFFBDF1F-BDAD-48F4-AD25-AA3EB16C16B2}" type="presParOf" srcId="{B08E021F-AF6F-44BF-8036-F1AA1F57C7FD}" destId="{1323D664-2D8B-4C39-B1B8-7A1E705292DB}" srcOrd="0" destOrd="0" presId="urn:microsoft.com/office/officeart/2005/8/layout/hierarchy1"/>
    <dgm:cxn modelId="{7938F53E-B264-43C7-A3BF-C394F3855658}" type="presParOf" srcId="{1323D664-2D8B-4C39-B1B8-7A1E705292DB}" destId="{53361621-5749-452A-8087-695BA86A642B}" srcOrd="0" destOrd="0" presId="urn:microsoft.com/office/officeart/2005/8/layout/hierarchy1"/>
    <dgm:cxn modelId="{E3023391-AE52-4235-A1AA-7A4EB0045941}" type="presParOf" srcId="{1323D664-2D8B-4C39-B1B8-7A1E705292DB}" destId="{232A1EDC-FF75-48C2-8E0A-F881D8C27393}" srcOrd="1" destOrd="0" presId="urn:microsoft.com/office/officeart/2005/8/layout/hierarchy1"/>
    <dgm:cxn modelId="{86D0B635-39A1-4CFF-92E2-454A730BD238}" type="presParOf" srcId="{B08E021F-AF6F-44BF-8036-F1AA1F57C7FD}" destId="{4F9F5119-B349-4A8D-B9BF-51823D537891}" srcOrd="1" destOrd="0" presId="urn:microsoft.com/office/officeart/2005/8/layout/hierarchy1"/>
    <dgm:cxn modelId="{3170351B-8839-4BBB-8065-E17C691D59C8}" type="presParOf" srcId="{DB622682-66BB-494A-8345-5E68343ADB98}" destId="{18AC0082-CD5A-4000-9F6C-3B74CD7170D5}" srcOrd="1" destOrd="0" presId="urn:microsoft.com/office/officeart/2005/8/layout/hierarchy1"/>
    <dgm:cxn modelId="{BD50BBFF-072A-414E-8165-C71589AFC897}" type="presParOf" srcId="{18AC0082-CD5A-4000-9F6C-3B74CD7170D5}" destId="{1038B705-182C-4515-8430-3D4778305274}" srcOrd="0" destOrd="0" presId="urn:microsoft.com/office/officeart/2005/8/layout/hierarchy1"/>
    <dgm:cxn modelId="{DB65986E-2961-4D9A-AE1A-AA47A3DAF658}" type="presParOf" srcId="{1038B705-182C-4515-8430-3D4778305274}" destId="{FA7D33C5-0DAD-426B-A64C-9098CCE05A58}" srcOrd="0" destOrd="0" presId="urn:microsoft.com/office/officeart/2005/8/layout/hierarchy1"/>
    <dgm:cxn modelId="{99AAE063-4A25-4A9D-B367-1C057A059BA2}" type="presParOf" srcId="{1038B705-182C-4515-8430-3D4778305274}" destId="{83EB7199-57DE-4AE3-8F03-A0A3E34A5843}" srcOrd="1" destOrd="0" presId="urn:microsoft.com/office/officeart/2005/8/layout/hierarchy1"/>
    <dgm:cxn modelId="{1BC25E66-DF85-40E1-98FE-8852F445C839}" type="presParOf" srcId="{18AC0082-CD5A-4000-9F6C-3B74CD7170D5}" destId="{C50A18A1-2C9A-492E-8778-A3A6B11B9923}" srcOrd="1" destOrd="0" presId="urn:microsoft.com/office/officeart/2005/8/layout/hierarchy1"/>
    <dgm:cxn modelId="{600E3D23-CD8F-4D85-8E20-1FD650E290FA}" type="presParOf" srcId="{DB622682-66BB-494A-8345-5E68343ADB98}" destId="{85A4EBFD-4C43-412D-B92B-F6A77B6E795F}" srcOrd="2" destOrd="0" presId="urn:microsoft.com/office/officeart/2005/8/layout/hierarchy1"/>
    <dgm:cxn modelId="{C21D1B6D-6034-4676-997B-3180A393118B}" type="presParOf" srcId="{85A4EBFD-4C43-412D-B92B-F6A77B6E795F}" destId="{AA9E480C-C5E7-4B13-9CAD-05D16EAEEDCF}" srcOrd="0" destOrd="0" presId="urn:microsoft.com/office/officeart/2005/8/layout/hierarchy1"/>
    <dgm:cxn modelId="{71D9223C-6922-4843-BC2B-7F8CDE5726F1}" type="presParOf" srcId="{AA9E480C-C5E7-4B13-9CAD-05D16EAEEDCF}" destId="{75E5E01C-1779-4ADF-BB0D-2AB2F81EA909}" srcOrd="0" destOrd="0" presId="urn:microsoft.com/office/officeart/2005/8/layout/hierarchy1"/>
    <dgm:cxn modelId="{EAE05F30-D75D-4621-9727-0D2B998DFD27}" type="presParOf" srcId="{AA9E480C-C5E7-4B13-9CAD-05D16EAEEDCF}" destId="{22F38511-90E2-48DA-9B2E-462B075DD49D}" srcOrd="1" destOrd="0" presId="urn:microsoft.com/office/officeart/2005/8/layout/hierarchy1"/>
    <dgm:cxn modelId="{744FBC69-B9CF-475F-A079-AE6869FC5D2D}" type="presParOf" srcId="{85A4EBFD-4C43-412D-B92B-F6A77B6E795F}" destId="{1931A2DF-8DBB-4B37-9508-E4E426DEFF8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415A22-FC0C-49B1-8102-74D6D7D5C35B}"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C4690F0-BADF-466F-8F94-32658A709F7A}">
      <dgm:prSet/>
      <dgm:spPr/>
      <dgm:t>
        <a:bodyPr/>
        <a:lstStyle/>
        <a:p>
          <a:pPr>
            <a:lnSpc>
              <a:spcPct val="100000"/>
            </a:lnSpc>
          </a:pPr>
          <a:r>
            <a:rPr lang="en-US"/>
            <a:t>To ensure sediment controls are in place before earth is disturbed</a:t>
          </a:r>
        </a:p>
      </dgm:t>
    </dgm:pt>
    <dgm:pt modelId="{1541A180-1120-43E4-B29F-7A61568CA7FA}" type="parTrans" cxnId="{737EAC96-3624-4E29-810C-E4251247E0E8}">
      <dgm:prSet/>
      <dgm:spPr/>
      <dgm:t>
        <a:bodyPr/>
        <a:lstStyle/>
        <a:p>
          <a:endParaRPr lang="en-US"/>
        </a:p>
      </dgm:t>
    </dgm:pt>
    <dgm:pt modelId="{32B50A41-1095-404F-85F1-9B597ED7DAE1}" type="sibTrans" cxnId="{737EAC96-3624-4E29-810C-E4251247E0E8}">
      <dgm:prSet/>
      <dgm:spPr/>
      <dgm:t>
        <a:bodyPr/>
        <a:lstStyle/>
        <a:p>
          <a:endParaRPr lang="en-US"/>
        </a:p>
      </dgm:t>
    </dgm:pt>
    <dgm:pt modelId="{EF96B72F-D570-4777-8848-E2506DE23548}">
      <dgm:prSet/>
      <dgm:spPr/>
      <dgm:t>
        <a:bodyPr/>
        <a:lstStyle/>
        <a:p>
          <a:pPr>
            <a:lnSpc>
              <a:spcPct val="100000"/>
            </a:lnSpc>
          </a:pPr>
          <a:r>
            <a:rPr lang="en-US" b="1"/>
            <a:t>NOT to dictate </a:t>
          </a:r>
        </a:p>
        <a:p>
          <a:pPr>
            <a:lnSpc>
              <a:spcPct val="100000"/>
            </a:lnSpc>
          </a:pPr>
          <a:r>
            <a:rPr lang="en-US" b="1">
              <a:latin typeface="Calibri Light" panose="020F0302020204030204"/>
            </a:rPr>
            <a:t>Means and Methods</a:t>
          </a:r>
          <a:endParaRPr lang="en-US" b="1"/>
        </a:p>
      </dgm:t>
    </dgm:pt>
    <dgm:pt modelId="{33F5FB69-ACFD-43F8-AE1E-4649C50CEEAA}" type="parTrans" cxnId="{68E880B2-1679-47B2-807E-62865C9303F2}">
      <dgm:prSet/>
      <dgm:spPr/>
      <dgm:t>
        <a:bodyPr/>
        <a:lstStyle/>
        <a:p>
          <a:endParaRPr lang="en-US"/>
        </a:p>
      </dgm:t>
    </dgm:pt>
    <dgm:pt modelId="{221E3E83-3137-4ED5-8085-B69838667276}" type="sibTrans" cxnId="{68E880B2-1679-47B2-807E-62865C9303F2}">
      <dgm:prSet/>
      <dgm:spPr/>
      <dgm:t>
        <a:bodyPr/>
        <a:lstStyle/>
        <a:p>
          <a:endParaRPr lang="en-US"/>
        </a:p>
      </dgm:t>
    </dgm:pt>
    <dgm:pt modelId="{96C25E29-2B0F-420E-AED1-9786FAD98209}" type="pres">
      <dgm:prSet presAssocID="{DB415A22-FC0C-49B1-8102-74D6D7D5C35B}" presName="root" presStyleCnt="0">
        <dgm:presLayoutVars>
          <dgm:dir/>
          <dgm:resizeHandles val="exact"/>
        </dgm:presLayoutVars>
      </dgm:prSet>
      <dgm:spPr/>
    </dgm:pt>
    <dgm:pt modelId="{EE3A43BB-0761-418F-8F41-6D543465627B}" type="pres">
      <dgm:prSet presAssocID="{FC4690F0-BADF-466F-8F94-32658A709F7A}" presName="compNode" presStyleCnt="0"/>
      <dgm:spPr/>
    </dgm:pt>
    <dgm:pt modelId="{BC7CEF81-0B7D-43A0-A675-359CE80206AC}" type="pres">
      <dgm:prSet presAssocID="{FC4690F0-BADF-466F-8F94-32658A709F7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ainy scene"/>
        </a:ext>
      </dgm:extLst>
    </dgm:pt>
    <dgm:pt modelId="{71C79587-DB6B-4382-8104-DFA4121CC419}" type="pres">
      <dgm:prSet presAssocID="{FC4690F0-BADF-466F-8F94-32658A709F7A}" presName="spaceRect" presStyleCnt="0"/>
      <dgm:spPr/>
    </dgm:pt>
    <dgm:pt modelId="{4D4710D1-1635-422D-9887-96BAD5FAF5D6}" type="pres">
      <dgm:prSet presAssocID="{FC4690F0-BADF-466F-8F94-32658A709F7A}" presName="textRect" presStyleLbl="revTx" presStyleIdx="0" presStyleCnt="2">
        <dgm:presLayoutVars>
          <dgm:chMax val="1"/>
          <dgm:chPref val="1"/>
        </dgm:presLayoutVars>
      </dgm:prSet>
      <dgm:spPr/>
    </dgm:pt>
    <dgm:pt modelId="{38FB88A0-409C-4C5A-BCAC-7EC46D089E6F}" type="pres">
      <dgm:prSet presAssocID="{32B50A41-1095-404F-85F1-9B597ED7DAE1}" presName="sibTrans" presStyleCnt="0"/>
      <dgm:spPr/>
    </dgm:pt>
    <dgm:pt modelId="{756EFEF6-1BAC-4F1C-A877-F9634FEC4A3F}" type="pres">
      <dgm:prSet presAssocID="{EF96B72F-D570-4777-8848-E2506DE23548}" presName="compNode" presStyleCnt="0"/>
      <dgm:spPr/>
    </dgm:pt>
    <dgm:pt modelId="{B8EE1AE2-49FE-43BE-ADF7-F2E1CD6CECC6}" type="pres">
      <dgm:prSet presAssocID="{EF96B72F-D570-4777-8848-E2506DE2354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ools"/>
        </a:ext>
      </dgm:extLst>
    </dgm:pt>
    <dgm:pt modelId="{58AD62B6-765E-4CB8-BC2B-8641469C2494}" type="pres">
      <dgm:prSet presAssocID="{EF96B72F-D570-4777-8848-E2506DE23548}" presName="spaceRect" presStyleCnt="0"/>
      <dgm:spPr/>
    </dgm:pt>
    <dgm:pt modelId="{70591EF4-8769-415D-8D35-1A1ECD9F37F2}" type="pres">
      <dgm:prSet presAssocID="{EF96B72F-D570-4777-8848-E2506DE23548}" presName="textRect" presStyleLbl="revTx" presStyleIdx="1" presStyleCnt="2">
        <dgm:presLayoutVars>
          <dgm:chMax val="1"/>
          <dgm:chPref val="1"/>
        </dgm:presLayoutVars>
      </dgm:prSet>
      <dgm:spPr/>
    </dgm:pt>
  </dgm:ptLst>
  <dgm:cxnLst>
    <dgm:cxn modelId="{2C7B0851-6BEB-46E0-B339-993EC5976036}" type="presOf" srcId="{EF96B72F-D570-4777-8848-E2506DE23548}" destId="{70591EF4-8769-415D-8D35-1A1ECD9F37F2}" srcOrd="0" destOrd="0" presId="urn:microsoft.com/office/officeart/2018/2/layout/IconLabelList"/>
    <dgm:cxn modelId="{C0D59659-B25F-4714-B135-4CB6FF0F07A4}" type="presOf" srcId="{DB415A22-FC0C-49B1-8102-74D6D7D5C35B}" destId="{96C25E29-2B0F-420E-AED1-9786FAD98209}" srcOrd="0" destOrd="0" presId="urn:microsoft.com/office/officeart/2018/2/layout/IconLabelList"/>
    <dgm:cxn modelId="{737EAC96-3624-4E29-810C-E4251247E0E8}" srcId="{DB415A22-FC0C-49B1-8102-74D6D7D5C35B}" destId="{FC4690F0-BADF-466F-8F94-32658A709F7A}" srcOrd="0" destOrd="0" parTransId="{1541A180-1120-43E4-B29F-7A61568CA7FA}" sibTransId="{32B50A41-1095-404F-85F1-9B597ED7DAE1}"/>
    <dgm:cxn modelId="{68E880B2-1679-47B2-807E-62865C9303F2}" srcId="{DB415A22-FC0C-49B1-8102-74D6D7D5C35B}" destId="{EF96B72F-D570-4777-8848-E2506DE23548}" srcOrd="1" destOrd="0" parTransId="{33F5FB69-ACFD-43F8-AE1E-4649C50CEEAA}" sibTransId="{221E3E83-3137-4ED5-8085-B69838667276}"/>
    <dgm:cxn modelId="{7841FBDF-45E4-488D-A9D9-025EAD03C309}" type="presOf" srcId="{FC4690F0-BADF-466F-8F94-32658A709F7A}" destId="{4D4710D1-1635-422D-9887-96BAD5FAF5D6}" srcOrd="0" destOrd="0" presId="urn:microsoft.com/office/officeart/2018/2/layout/IconLabelList"/>
    <dgm:cxn modelId="{5BC1299E-D3D8-4DDD-9B21-F4E8BFD32501}" type="presParOf" srcId="{96C25E29-2B0F-420E-AED1-9786FAD98209}" destId="{EE3A43BB-0761-418F-8F41-6D543465627B}" srcOrd="0" destOrd="0" presId="urn:microsoft.com/office/officeart/2018/2/layout/IconLabelList"/>
    <dgm:cxn modelId="{66171F38-2E00-4A77-B375-79966A286BD9}" type="presParOf" srcId="{EE3A43BB-0761-418F-8F41-6D543465627B}" destId="{BC7CEF81-0B7D-43A0-A675-359CE80206AC}" srcOrd="0" destOrd="0" presId="urn:microsoft.com/office/officeart/2018/2/layout/IconLabelList"/>
    <dgm:cxn modelId="{7E731DB4-4C74-415D-8383-F03365A2E0ED}" type="presParOf" srcId="{EE3A43BB-0761-418F-8F41-6D543465627B}" destId="{71C79587-DB6B-4382-8104-DFA4121CC419}" srcOrd="1" destOrd="0" presId="urn:microsoft.com/office/officeart/2018/2/layout/IconLabelList"/>
    <dgm:cxn modelId="{D73C8629-B7E0-4F2C-B681-FF03673D980F}" type="presParOf" srcId="{EE3A43BB-0761-418F-8F41-6D543465627B}" destId="{4D4710D1-1635-422D-9887-96BAD5FAF5D6}" srcOrd="2" destOrd="0" presId="urn:microsoft.com/office/officeart/2018/2/layout/IconLabelList"/>
    <dgm:cxn modelId="{1439AB1D-6977-4630-B2A0-19D4990C3174}" type="presParOf" srcId="{96C25E29-2B0F-420E-AED1-9786FAD98209}" destId="{38FB88A0-409C-4C5A-BCAC-7EC46D089E6F}" srcOrd="1" destOrd="0" presId="urn:microsoft.com/office/officeart/2018/2/layout/IconLabelList"/>
    <dgm:cxn modelId="{7603E3DF-DB61-4873-8F15-713B4FA79412}" type="presParOf" srcId="{96C25E29-2B0F-420E-AED1-9786FAD98209}" destId="{756EFEF6-1BAC-4F1C-A877-F9634FEC4A3F}" srcOrd="2" destOrd="0" presId="urn:microsoft.com/office/officeart/2018/2/layout/IconLabelList"/>
    <dgm:cxn modelId="{D3524B61-5201-4284-A5F5-C1BA8608FF4B}" type="presParOf" srcId="{756EFEF6-1BAC-4F1C-A877-F9634FEC4A3F}" destId="{B8EE1AE2-49FE-43BE-ADF7-F2E1CD6CECC6}" srcOrd="0" destOrd="0" presId="urn:microsoft.com/office/officeart/2018/2/layout/IconLabelList"/>
    <dgm:cxn modelId="{3ED157A6-2847-4F0F-B0CC-F8D93AB2BBFC}" type="presParOf" srcId="{756EFEF6-1BAC-4F1C-A877-F9634FEC4A3F}" destId="{58AD62B6-765E-4CB8-BC2B-8641469C2494}" srcOrd="1" destOrd="0" presId="urn:microsoft.com/office/officeart/2018/2/layout/IconLabelList"/>
    <dgm:cxn modelId="{D8395D85-60F3-4709-A0CF-6BA5AA287D16}" type="presParOf" srcId="{756EFEF6-1BAC-4F1C-A877-F9634FEC4A3F}" destId="{70591EF4-8769-415D-8D35-1A1ECD9F37F2}" srcOrd="2" destOrd="0" presId="urn:microsoft.com/office/officeart/2018/2/layout/IconLabelList"/>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762D474-722B-4E2C-A9A0-3CB9E20A344A}"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en-US"/>
        </a:p>
      </dgm:t>
    </dgm:pt>
    <dgm:pt modelId="{F3B2B0DE-6215-4D09-962D-9D659909350E}">
      <dgm:prSet phldrT="[Text]" phldr="0"/>
      <dgm:spPr/>
      <dgm:t>
        <a:bodyPr/>
        <a:lstStyle/>
        <a:p>
          <a:pPr rtl="0"/>
          <a:r>
            <a:rPr lang="en-US">
              <a:latin typeface="Calibri Light" panose="020F0302020204030204"/>
            </a:rPr>
            <a:t>Identify Drainage Patterns</a:t>
          </a:r>
          <a:endParaRPr lang="en-US"/>
        </a:p>
      </dgm:t>
    </dgm:pt>
    <dgm:pt modelId="{6DC84A2F-C094-470F-8558-6034EFA16E61}" type="parTrans" cxnId="{BF1B73C8-5C6C-4443-8968-56737A0E56D1}">
      <dgm:prSet/>
      <dgm:spPr/>
      <dgm:t>
        <a:bodyPr/>
        <a:lstStyle/>
        <a:p>
          <a:endParaRPr lang="en-US"/>
        </a:p>
      </dgm:t>
    </dgm:pt>
    <dgm:pt modelId="{77DB6A1C-50F5-4CF3-90AF-C46A05E56278}" type="sibTrans" cxnId="{BF1B73C8-5C6C-4443-8968-56737A0E56D1}">
      <dgm:prSet/>
      <dgm:spPr/>
      <dgm:t>
        <a:bodyPr/>
        <a:lstStyle/>
        <a:p>
          <a:endParaRPr lang="en-US"/>
        </a:p>
      </dgm:t>
    </dgm:pt>
    <dgm:pt modelId="{018898D2-56C9-46F9-A1D7-248B264FD268}">
      <dgm:prSet phldrT="[Text]" phldr="0"/>
      <dgm:spPr/>
      <dgm:t>
        <a:bodyPr/>
        <a:lstStyle/>
        <a:p>
          <a:pPr rtl="0"/>
          <a:r>
            <a:rPr lang="en-US">
              <a:latin typeface="Calibri Light" panose="020F0302020204030204"/>
            </a:rPr>
            <a:t>Where does water enter construction</a:t>
          </a:r>
          <a:endParaRPr lang="en-US"/>
        </a:p>
      </dgm:t>
    </dgm:pt>
    <dgm:pt modelId="{4AC9490A-0BE9-474D-A9B6-B5D98675E8C5}" type="parTrans" cxnId="{82B9C3E1-1611-49D4-A4AB-F4220060C722}">
      <dgm:prSet/>
      <dgm:spPr/>
      <dgm:t>
        <a:bodyPr/>
        <a:lstStyle/>
        <a:p>
          <a:endParaRPr lang="en-US"/>
        </a:p>
      </dgm:t>
    </dgm:pt>
    <dgm:pt modelId="{BDDF7DD2-51F1-4A38-8F4C-9DA26F19A7AA}" type="sibTrans" cxnId="{82B9C3E1-1611-49D4-A4AB-F4220060C722}">
      <dgm:prSet/>
      <dgm:spPr/>
      <dgm:t>
        <a:bodyPr/>
        <a:lstStyle/>
        <a:p>
          <a:endParaRPr lang="en-US"/>
        </a:p>
      </dgm:t>
    </dgm:pt>
    <dgm:pt modelId="{2AB726F0-8D47-4F9B-9560-26E8A5C3224B}">
      <dgm:prSet phldrT="[Text]" phldr="0"/>
      <dgm:spPr/>
      <dgm:t>
        <a:bodyPr/>
        <a:lstStyle/>
        <a:p>
          <a:pPr rtl="0"/>
          <a:r>
            <a:rPr lang="en-US">
              <a:latin typeface="Calibri Light" panose="020F0302020204030204"/>
            </a:rPr>
            <a:t>Where does water leave construction</a:t>
          </a:r>
          <a:endParaRPr lang="en-US"/>
        </a:p>
      </dgm:t>
    </dgm:pt>
    <dgm:pt modelId="{C22D9D74-78D3-4A6D-BDA9-49F091F6D0E1}" type="parTrans" cxnId="{C7F8E1D0-73FE-4C90-BC90-3501E6014D75}">
      <dgm:prSet/>
      <dgm:spPr/>
      <dgm:t>
        <a:bodyPr/>
        <a:lstStyle/>
        <a:p>
          <a:endParaRPr lang="en-US"/>
        </a:p>
      </dgm:t>
    </dgm:pt>
    <dgm:pt modelId="{13B1DAAC-216F-43C9-B953-8F60E85ECA7C}" type="sibTrans" cxnId="{C7F8E1D0-73FE-4C90-BC90-3501E6014D75}">
      <dgm:prSet/>
      <dgm:spPr/>
      <dgm:t>
        <a:bodyPr/>
        <a:lstStyle/>
        <a:p>
          <a:endParaRPr lang="en-US"/>
        </a:p>
      </dgm:t>
    </dgm:pt>
    <dgm:pt modelId="{58DF0FA6-31EE-4FEE-844B-0A18B48ED6F2}">
      <dgm:prSet phldrT="[Text]" phldr="0"/>
      <dgm:spPr/>
      <dgm:t>
        <a:bodyPr/>
        <a:lstStyle/>
        <a:p>
          <a:pPr rtl="0"/>
          <a:r>
            <a:rPr lang="en-US">
              <a:latin typeface="Calibri Light" panose="020F0302020204030204"/>
            </a:rPr>
            <a:t>Quantify Flows</a:t>
          </a:r>
          <a:endParaRPr lang="en-US"/>
        </a:p>
      </dgm:t>
    </dgm:pt>
    <dgm:pt modelId="{EC90AD32-9E25-4309-B128-74DF5BFEAA61}" type="parTrans" cxnId="{5EF12AC3-82C0-442B-8BC3-B0F71C00530F}">
      <dgm:prSet/>
      <dgm:spPr/>
      <dgm:t>
        <a:bodyPr/>
        <a:lstStyle/>
        <a:p>
          <a:endParaRPr lang="en-US"/>
        </a:p>
      </dgm:t>
    </dgm:pt>
    <dgm:pt modelId="{D2A8392E-D52E-44B5-A3F5-BFA8C4CFFC84}" type="sibTrans" cxnId="{5EF12AC3-82C0-442B-8BC3-B0F71C00530F}">
      <dgm:prSet/>
      <dgm:spPr/>
      <dgm:t>
        <a:bodyPr/>
        <a:lstStyle/>
        <a:p>
          <a:endParaRPr lang="en-US"/>
        </a:p>
      </dgm:t>
    </dgm:pt>
    <dgm:pt modelId="{F122C29F-6DD7-4C0B-8F2B-F024E42806AA}">
      <dgm:prSet phldrT="[Text]" phldr="0"/>
      <dgm:spPr/>
      <dgm:t>
        <a:bodyPr/>
        <a:lstStyle/>
        <a:p>
          <a:pPr rtl="0"/>
          <a:r>
            <a:rPr lang="en-US">
              <a:latin typeface="Calibri Light" panose="020F0302020204030204"/>
            </a:rPr>
            <a:t>On-site DAs</a:t>
          </a:r>
          <a:endParaRPr lang="en-US"/>
        </a:p>
      </dgm:t>
    </dgm:pt>
    <dgm:pt modelId="{E5034B19-17D6-4C4F-856D-A76A9A006798}" type="parTrans" cxnId="{CBF348F1-9362-447D-B7AE-EBBE83020873}">
      <dgm:prSet/>
      <dgm:spPr/>
      <dgm:t>
        <a:bodyPr/>
        <a:lstStyle/>
        <a:p>
          <a:endParaRPr lang="en-US"/>
        </a:p>
      </dgm:t>
    </dgm:pt>
    <dgm:pt modelId="{69CA1CA8-9898-4A0E-A074-D3C3EE5C5206}" type="sibTrans" cxnId="{CBF348F1-9362-447D-B7AE-EBBE83020873}">
      <dgm:prSet/>
      <dgm:spPr/>
      <dgm:t>
        <a:bodyPr/>
        <a:lstStyle/>
        <a:p>
          <a:endParaRPr lang="en-US"/>
        </a:p>
      </dgm:t>
    </dgm:pt>
    <dgm:pt modelId="{AC0107B9-819F-4D7C-AC35-1D5BEC940E68}">
      <dgm:prSet phldrT="[Text]" phldr="0"/>
      <dgm:spPr/>
      <dgm:t>
        <a:bodyPr/>
        <a:lstStyle/>
        <a:p>
          <a:pPr rtl="0"/>
          <a:r>
            <a:rPr lang="en-US">
              <a:latin typeface="Calibri Light" panose="020F0302020204030204"/>
            </a:rPr>
            <a:t>Offsite DAs</a:t>
          </a:r>
          <a:endParaRPr lang="en-US"/>
        </a:p>
      </dgm:t>
    </dgm:pt>
    <dgm:pt modelId="{CE7141BB-D61D-48B8-82DB-364B975F89A5}" type="parTrans" cxnId="{8A2EB3AA-88DA-4D73-B74B-0DFD6679B6CB}">
      <dgm:prSet/>
      <dgm:spPr/>
      <dgm:t>
        <a:bodyPr/>
        <a:lstStyle/>
        <a:p>
          <a:endParaRPr lang="en-US"/>
        </a:p>
      </dgm:t>
    </dgm:pt>
    <dgm:pt modelId="{14C2D874-D607-446B-BC94-759A1FBB6322}" type="sibTrans" cxnId="{8A2EB3AA-88DA-4D73-B74B-0DFD6679B6CB}">
      <dgm:prSet/>
      <dgm:spPr/>
      <dgm:t>
        <a:bodyPr/>
        <a:lstStyle/>
        <a:p>
          <a:endParaRPr lang="en-US"/>
        </a:p>
      </dgm:t>
    </dgm:pt>
    <dgm:pt modelId="{223C4D31-35B0-4708-A584-C3274E572E12}">
      <dgm:prSet phldrT="[Text]" phldr="0"/>
      <dgm:spPr/>
      <dgm:t>
        <a:bodyPr/>
        <a:lstStyle/>
        <a:p>
          <a:pPr rtl="0"/>
          <a:r>
            <a:rPr lang="en-US">
              <a:latin typeface="Calibri Light" panose="020F0302020204030204"/>
            </a:rPr>
            <a:t>Minimize Flows over Disturbed Ground</a:t>
          </a:r>
          <a:endParaRPr lang="en-US"/>
        </a:p>
      </dgm:t>
    </dgm:pt>
    <dgm:pt modelId="{B1965E60-ECE1-469F-AC32-DB9089CB2837}" type="parTrans" cxnId="{76195F40-9565-42AB-B3B5-87602400E9E6}">
      <dgm:prSet/>
      <dgm:spPr/>
      <dgm:t>
        <a:bodyPr/>
        <a:lstStyle/>
        <a:p>
          <a:endParaRPr lang="en-US"/>
        </a:p>
      </dgm:t>
    </dgm:pt>
    <dgm:pt modelId="{A7D68E85-3EEA-452B-AACD-21E132827C94}" type="sibTrans" cxnId="{76195F40-9565-42AB-B3B5-87602400E9E6}">
      <dgm:prSet/>
      <dgm:spPr/>
      <dgm:t>
        <a:bodyPr/>
        <a:lstStyle/>
        <a:p>
          <a:endParaRPr lang="en-US"/>
        </a:p>
      </dgm:t>
    </dgm:pt>
    <dgm:pt modelId="{EA7A8718-C25E-4B28-9396-582AB63850B3}">
      <dgm:prSet phldrT="[Text]" phldr="0"/>
      <dgm:spPr/>
      <dgm:t>
        <a:bodyPr/>
        <a:lstStyle/>
        <a:p>
          <a:pPr rtl="0"/>
          <a:r>
            <a:rPr lang="en-US">
              <a:latin typeface="Calibri Light" panose="020F0302020204030204"/>
            </a:rPr>
            <a:t>Divert Offsite flows</a:t>
          </a:r>
          <a:endParaRPr lang="en-US"/>
        </a:p>
      </dgm:t>
    </dgm:pt>
    <dgm:pt modelId="{A96B8110-E244-4C54-A87D-255007612E76}" type="parTrans" cxnId="{D354BE08-D97F-4F7B-800B-0D0597F71D03}">
      <dgm:prSet/>
      <dgm:spPr/>
      <dgm:t>
        <a:bodyPr/>
        <a:lstStyle/>
        <a:p>
          <a:endParaRPr lang="en-US"/>
        </a:p>
      </dgm:t>
    </dgm:pt>
    <dgm:pt modelId="{0A1C7832-C626-4B43-BF80-59F35424D49A}" type="sibTrans" cxnId="{D354BE08-D97F-4F7B-800B-0D0597F71D03}">
      <dgm:prSet/>
      <dgm:spPr/>
      <dgm:t>
        <a:bodyPr/>
        <a:lstStyle/>
        <a:p>
          <a:endParaRPr lang="en-US"/>
        </a:p>
      </dgm:t>
    </dgm:pt>
    <dgm:pt modelId="{12C94DD0-5FF1-4969-B59F-6EE8097C55E2}">
      <dgm:prSet phldrT="[Text]" phldr="0"/>
      <dgm:spPr/>
      <dgm:t>
        <a:bodyPr/>
        <a:lstStyle/>
        <a:p>
          <a:pPr rtl="0"/>
          <a:r>
            <a:rPr lang="en-US">
              <a:latin typeface="Calibri Light" panose="020F0302020204030204"/>
            </a:rPr>
            <a:t>Filter onsite Flows</a:t>
          </a:r>
          <a:endParaRPr lang="en-US"/>
        </a:p>
      </dgm:t>
    </dgm:pt>
    <dgm:pt modelId="{2D9FFB22-9161-4624-A5E6-8B0FF715E586}" type="parTrans" cxnId="{B12E3402-7DD9-4B2C-B536-698AF887250E}">
      <dgm:prSet/>
      <dgm:spPr/>
      <dgm:t>
        <a:bodyPr/>
        <a:lstStyle/>
        <a:p>
          <a:endParaRPr lang="en-US"/>
        </a:p>
      </dgm:t>
    </dgm:pt>
    <dgm:pt modelId="{E3099D79-4756-45DF-92F4-FC3D64154235}" type="sibTrans" cxnId="{B12E3402-7DD9-4B2C-B536-698AF887250E}">
      <dgm:prSet/>
      <dgm:spPr/>
      <dgm:t>
        <a:bodyPr/>
        <a:lstStyle/>
        <a:p>
          <a:endParaRPr lang="en-US"/>
        </a:p>
      </dgm:t>
    </dgm:pt>
    <dgm:pt modelId="{381353C8-7F63-45F9-BC77-EBDCB0145CAE}">
      <dgm:prSet phldr="0"/>
      <dgm:spPr/>
      <dgm:t>
        <a:bodyPr/>
        <a:lstStyle/>
        <a:p>
          <a:pPr rtl="0"/>
          <a:r>
            <a:rPr lang="en-US">
              <a:latin typeface="Calibri Light" panose="020F0302020204030204"/>
            </a:rPr>
            <a:t>Identify Drainage patterns of Concern</a:t>
          </a:r>
        </a:p>
      </dgm:t>
    </dgm:pt>
    <dgm:pt modelId="{527A9C7E-F7C8-453A-B459-844086E03718}" type="parTrans" cxnId="{1AD07E82-AE69-4846-BBA9-ABE0C1686798}">
      <dgm:prSet/>
      <dgm:spPr/>
      <dgm:t>
        <a:bodyPr/>
        <a:lstStyle/>
        <a:p>
          <a:endParaRPr lang="en-US"/>
        </a:p>
      </dgm:t>
    </dgm:pt>
    <dgm:pt modelId="{6354F5B8-303D-4D3F-818C-2D8B5D13BD06}" type="sibTrans" cxnId="{1AD07E82-AE69-4846-BBA9-ABE0C1686798}">
      <dgm:prSet/>
      <dgm:spPr/>
      <dgm:t>
        <a:bodyPr/>
        <a:lstStyle/>
        <a:p>
          <a:endParaRPr lang="en-US"/>
        </a:p>
      </dgm:t>
    </dgm:pt>
    <dgm:pt modelId="{5C3F6CDA-BD21-4085-8FBF-4C997FBCAD05}">
      <dgm:prSet phldr="0"/>
      <dgm:spPr/>
      <dgm:t>
        <a:bodyPr/>
        <a:lstStyle/>
        <a:p>
          <a:pPr rtl="0"/>
          <a:r>
            <a:rPr lang="en-US">
              <a:latin typeface="Calibri Light" panose="020F0302020204030204"/>
            </a:rPr>
            <a:t>Crossing other Drainage Areas</a:t>
          </a:r>
        </a:p>
      </dgm:t>
    </dgm:pt>
    <dgm:pt modelId="{38FA4E12-4731-477A-AE80-81DA78769B5D}" type="parTrans" cxnId="{2E642768-4C20-4037-A8EC-79192A72D092}">
      <dgm:prSet/>
      <dgm:spPr/>
      <dgm:t>
        <a:bodyPr/>
        <a:lstStyle/>
        <a:p>
          <a:endParaRPr lang="en-US"/>
        </a:p>
      </dgm:t>
    </dgm:pt>
    <dgm:pt modelId="{3EF5ED4F-4D8E-4BB4-8EE5-330C9CC1DCCE}" type="sibTrans" cxnId="{2E642768-4C20-4037-A8EC-79192A72D092}">
      <dgm:prSet/>
      <dgm:spPr/>
      <dgm:t>
        <a:bodyPr/>
        <a:lstStyle/>
        <a:p>
          <a:endParaRPr lang="en-US"/>
        </a:p>
      </dgm:t>
    </dgm:pt>
    <dgm:pt modelId="{BD8EDB39-2066-4601-A78E-4003A9AB231D}">
      <dgm:prSet phldr="0"/>
      <dgm:spPr/>
      <dgm:t>
        <a:bodyPr/>
        <a:lstStyle/>
        <a:p>
          <a:pPr rtl="0"/>
          <a:r>
            <a:rPr lang="en-US">
              <a:latin typeface="Calibri Light" panose="020F0302020204030204"/>
            </a:rPr>
            <a:t>Receiving Large offsite Flows</a:t>
          </a:r>
        </a:p>
      </dgm:t>
    </dgm:pt>
    <dgm:pt modelId="{C45720F0-A0C4-4B51-98B9-B3D8E29F3A3E}" type="parTrans" cxnId="{418FD4D6-DC06-4EDA-906B-AC38182CB833}">
      <dgm:prSet/>
      <dgm:spPr/>
      <dgm:t>
        <a:bodyPr/>
        <a:lstStyle/>
        <a:p>
          <a:endParaRPr lang="en-US"/>
        </a:p>
      </dgm:t>
    </dgm:pt>
    <dgm:pt modelId="{1E718535-32C6-4DFF-9AA7-8598C9537ED9}" type="sibTrans" cxnId="{418FD4D6-DC06-4EDA-906B-AC38182CB833}">
      <dgm:prSet/>
      <dgm:spPr/>
      <dgm:t>
        <a:bodyPr/>
        <a:lstStyle/>
        <a:p>
          <a:endParaRPr lang="en-US"/>
        </a:p>
      </dgm:t>
    </dgm:pt>
    <dgm:pt modelId="{D09DB69B-5D4B-41DC-8438-10C752DEFEFB}">
      <dgm:prSet phldr="0"/>
      <dgm:spPr/>
      <dgm:t>
        <a:bodyPr/>
        <a:lstStyle/>
        <a:p>
          <a:pPr rtl="0"/>
          <a:r>
            <a:rPr lang="en-US">
              <a:latin typeface="Calibri Light" panose="020F0302020204030204"/>
            </a:rPr>
            <a:t>Very close to Sensitive Areas</a:t>
          </a:r>
        </a:p>
      </dgm:t>
    </dgm:pt>
    <dgm:pt modelId="{BB744FE4-A8E4-4553-A420-39E2A444B9C0}" type="parTrans" cxnId="{2C66848D-5DA8-42FD-B080-AE19D36E886E}">
      <dgm:prSet/>
      <dgm:spPr/>
      <dgm:t>
        <a:bodyPr/>
        <a:lstStyle/>
        <a:p>
          <a:endParaRPr lang="en-US"/>
        </a:p>
      </dgm:t>
    </dgm:pt>
    <dgm:pt modelId="{F56892C8-939D-433C-8166-1945FFBFEA7A}" type="sibTrans" cxnId="{2C66848D-5DA8-42FD-B080-AE19D36E886E}">
      <dgm:prSet/>
      <dgm:spPr/>
      <dgm:t>
        <a:bodyPr/>
        <a:lstStyle/>
        <a:p>
          <a:endParaRPr lang="en-US"/>
        </a:p>
      </dgm:t>
    </dgm:pt>
    <dgm:pt modelId="{80EF496D-E726-4D4D-B4A9-CEF4E76DCBF9}" type="pres">
      <dgm:prSet presAssocID="{B762D474-722B-4E2C-A9A0-3CB9E20A344A}" presName="theList" presStyleCnt="0">
        <dgm:presLayoutVars>
          <dgm:dir/>
          <dgm:animLvl val="lvl"/>
          <dgm:resizeHandles val="exact"/>
        </dgm:presLayoutVars>
      </dgm:prSet>
      <dgm:spPr/>
    </dgm:pt>
    <dgm:pt modelId="{EA781E7E-16B6-4FBE-B360-FFB587AAC678}" type="pres">
      <dgm:prSet presAssocID="{F3B2B0DE-6215-4D09-962D-9D659909350E}" presName="compNode" presStyleCnt="0"/>
      <dgm:spPr/>
    </dgm:pt>
    <dgm:pt modelId="{26B08F0F-E4DB-43AA-9BC9-8064F680D6E2}" type="pres">
      <dgm:prSet presAssocID="{F3B2B0DE-6215-4D09-962D-9D659909350E}" presName="noGeometry" presStyleCnt="0"/>
      <dgm:spPr/>
    </dgm:pt>
    <dgm:pt modelId="{DEE70003-EE42-4310-ABBA-C4A62A89E214}" type="pres">
      <dgm:prSet presAssocID="{F3B2B0DE-6215-4D09-962D-9D659909350E}" presName="childTextVisible" presStyleLbl="bgAccFollowNode1" presStyleIdx="0" presStyleCnt="4">
        <dgm:presLayoutVars>
          <dgm:bulletEnabled val="1"/>
        </dgm:presLayoutVars>
      </dgm:prSet>
      <dgm:spPr/>
    </dgm:pt>
    <dgm:pt modelId="{56E6F39B-8009-4876-9661-521326DDB2BE}" type="pres">
      <dgm:prSet presAssocID="{F3B2B0DE-6215-4D09-962D-9D659909350E}" presName="childTextHidden" presStyleLbl="bgAccFollowNode1" presStyleIdx="0" presStyleCnt="4"/>
      <dgm:spPr/>
    </dgm:pt>
    <dgm:pt modelId="{1EA659E4-789C-4B64-9D01-EBDECE84042D}" type="pres">
      <dgm:prSet presAssocID="{F3B2B0DE-6215-4D09-962D-9D659909350E}" presName="parentText" presStyleLbl="node1" presStyleIdx="0" presStyleCnt="4">
        <dgm:presLayoutVars>
          <dgm:chMax val="1"/>
          <dgm:bulletEnabled val="1"/>
        </dgm:presLayoutVars>
      </dgm:prSet>
      <dgm:spPr/>
    </dgm:pt>
    <dgm:pt modelId="{93BC590C-092F-4C2F-88F6-72669E191DCB}" type="pres">
      <dgm:prSet presAssocID="{F3B2B0DE-6215-4D09-962D-9D659909350E}" presName="aSpace" presStyleCnt="0"/>
      <dgm:spPr/>
    </dgm:pt>
    <dgm:pt modelId="{08EB79F5-9BE7-4D35-9ED9-7AC0213E0B74}" type="pres">
      <dgm:prSet presAssocID="{58DF0FA6-31EE-4FEE-844B-0A18B48ED6F2}" presName="compNode" presStyleCnt="0"/>
      <dgm:spPr/>
    </dgm:pt>
    <dgm:pt modelId="{67F07F8C-5AFB-4878-B503-B24D231F9CF2}" type="pres">
      <dgm:prSet presAssocID="{58DF0FA6-31EE-4FEE-844B-0A18B48ED6F2}" presName="noGeometry" presStyleCnt="0"/>
      <dgm:spPr/>
    </dgm:pt>
    <dgm:pt modelId="{715BEE9A-D659-4A5D-B933-5B292A078F70}" type="pres">
      <dgm:prSet presAssocID="{58DF0FA6-31EE-4FEE-844B-0A18B48ED6F2}" presName="childTextVisible" presStyleLbl="bgAccFollowNode1" presStyleIdx="1" presStyleCnt="4">
        <dgm:presLayoutVars>
          <dgm:bulletEnabled val="1"/>
        </dgm:presLayoutVars>
      </dgm:prSet>
      <dgm:spPr/>
    </dgm:pt>
    <dgm:pt modelId="{C422EF0C-1BCD-40D0-BAA5-F7E6A7087EE9}" type="pres">
      <dgm:prSet presAssocID="{58DF0FA6-31EE-4FEE-844B-0A18B48ED6F2}" presName="childTextHidden" presStyleLbl="bgAccFollowNode1" presStyleIdx="1" presStyleCnt="4"/>
      <dgm:spPr/>
    </dgm:pt>
    <dgm:pt modelId="{661207FB-71FA-44E8-9951-E1A6842DB656}" type="pres">
      <dgm:prSet presAssocID="{58DF0FA6-31EE-4FEE-844B-0A18B48ED6F2}" presName="parentText" presStyleLbl="node1" presStyleIdx="1" presStyleCnt="4">
        <dgm:presLayoutVars>
          <dgm:chMax val="1"/>
          <dgm:bulletEnabled val="1"/>
        </dgm:presLayoutVars>
      </dgm:prSet>
      <dgm:spPr/>
    </dgm:pt>
    <dgm:pt modelId="{5C81367A-B9D0-4FEC-B7C7-82B97CD86CC6}" type="pres">
      <dgm:prSet presAssocID="{58DF0FA6-31EE-4FEE-844B-0A18B48ED6F2}" presName="aSpace" presStyleCnt="0"/>
      <dgm:spPr/>
    </dgm:pt>
    <dgm:pt modelId="{97F52EB1-26C4-4288-AD79-5BEA94161F92}" type="pres">
      <dgm:prSet presAssocID="{223C4D31-35B0-4708-A584-C3274E572E12}" presName="compNode" presStyleCnt="0"/>
      <dgm:spPr/>
    </dgm:pt>
    <dgm:pt modelId="{4F4AA8EE-5525-40DB-864F-58B5F811806B}" type="pres">
      <dgm:prSet presAssocID="{223C4D31-35B0-4708-A584-C3274E572E12}" presName="noGeometry" presStyleCnt="0"/>
      <dgm:spPr/>
    </dgm:pt>
    <dgm:pt modelId="{99BCA9BF-80F8-4E6C-8509-F360FBD248A0}" type="pres">
      <dgm:prSet presAssocID="{223C4D31-35B0-4708-A584-C3274E572E12}" presName="childTextVisible" presStyleLbl="bgAccFollowNode1" presStyleIdx="2" presStyleCnt="4">
        <dgm:presLayoutVars>
          <dgm:bulletEnabled val="1"/>
        </dgm:presLayoutVars>
      </dgm:prSet>
      <dgm:spPr/>
    </dgm:pt>
    <dgm:pt modelId="{16920A2E-1DA2-451A-853D-F3AE5EE9638D}" type="pres">
      <dgm:prSet presAssocID="{223C4D31-35B0-4708-A584-C3274E572E12}" presName="childTextHidden" presStyleLbl="bgAccFollowNode1" presStyleIdx="2" presStyleCnt="4"/>
      <dgm:spPr/>
    </dgm:pt>
    <dgm:pt modelId="{383713B6-0DFA-436D-A70C-1C978359D2CF}" type="pres">
      <dgm:prSet presAssocID="{223C4D31-35B0-4708-A584-C3274E572E12}" presName="parentText" presStyleLbl="node1" presStyleIdx="2" presStyleCnt="4">
        <dgm:presLayoutVars>
          <dgm:chMax val="1"/>
          <dgm:bulletEnabled val="1"/>
        </dgm:presLayoutVars>
      </dgm:prSet>
      <dgm:spPr/>
    </dgm:pt>
    <dgm:pt modelId="{31914DEA-3493-4F22-858E-D00DF12265F4}" type="pres">
      <dgm:prSet presAssocID="{223C4D31-35B0-4708-A584-C3274E572E12}" presName="aSpace" presStyleCnt="0"/>
      <dgm:spPr/>
    </dgm:pt>
    <dgm:pt modelId="{1EF512FE-2964-47ED-9FFC-BA940197DA7F}" type="pres">
      <dgm:prSet presAssocID="{381353C8-7F63-45F9-BC77-EBDCB0145CAE}" presName="compNode" presStyleCnt="0"/>
      <dgm:spPr/>
    </dgm:pt>
    <dgm:pt modelId="{B856C028-729E-4C36-8ED4-CF1B470C87A4}" type="pres">
      <dgm:prSet presAssocID="{381353C8-7F63-45F9-BC77-EBDCB0145CAE}" presName="noGeometry" presStyleCnt="0"/>
      <dgm:spPr/>
    </dgm:pt>
    <dgm:pt modelId="{9D1DC76A-B17C-4E39-A60C-EAA2CB9BF110}" type="pres">
      <dgm:prSet presAssocID="{381353C8-7F63-45F9-BC77-EBDCB0145CAE}" presName="childTextVisible" presStyleLbl="bgAccFollowNode1" presStyleIdx="3" presStyleCnt="4">
        <dgm:presLayoutVars>
          <dgm:bulletEnabled val="1"/>
        </dgm:presLayoutVars>
      </dgm:prSet>
      <dgm:spPr/>
    </dgm:pt>
    <dgm:pt modelId="{84E2D3B6-71E5-4BA1-8B87-FEB518B770C4}" type="pres">
      <dgm:prSet presAssocID="{381353C8-7F63-45F9-BC77-EBDCB0145CAE}" presName="childTextHidden" presStyleLbl="bgAccFollowNode1" presStyleIdx="3" presStyleCnt="4"/>
      <dgm:spPr/>
    </dgm:pt>
    <dgm:pt modelId="{C892AE71-BAFC-414A-989C-EFBD6596D52E}" type="pres">
      <dgm:prSet presAssocID="{381353C8-7F63-45F9-BC77-EBDCB0145CAE}" presName="parentText" presStyleLbl="node1" presStyleIdx="3" presStyleCnt="4">
        <dgm:presLayoutVars>
          <dgm:chMax val="1"/>
          <dgm:bulletEnabled val="1"/>
        </dgm:presLayoutVars>
      </dgm:prSet>
      <dgm:spPr/>
    </dgm:pt>
  </dgm:ptLst>
  <dgm:cxnLst>
    <dgm:cxn modelId="{B12E3402-7DD9-4B2C-B536-698AF887250E}" srcId="{223C4D31-35B0-4708-A584-C3274E572E12}" destId="{12C94DD0-5FF1-4969-B59F-6EE8097C55E2}" srcOrd="1" destOrd="0" parTransId="{2D9FFB22-9161-4624-A5E6-8B0FF715E586}" sibTransId="{E3099D79-4756-45DF-92F4-FC3D64154235}"/>
    <dgm:cxn modelId="{D354BE08-D97F-4F7B-800B-0D0597F71D03}" srcId="{223C4D31-35B0-4708-A584-C3274E572E12}" destId="{EA7A8718-C25E-4B28-9396-582AB63850B3}" srcOrd="0" destOrd="0" parTransId="{A96B8110-E244-4C54-A87D-255007612E76}" sibTransId="{0A1C7832-C626-4B43-BF80-59F35424D49A}"/>
    <dgm:cxn modelId="{38363114-2FF8-4BC5-9D9A-05DBFC7199E3}" type="presOf" srcId="{5C3F6CDA-BD21-4085-8FBF-4C997FBCAD05}" destId="{9D1DC76A-B17C-4E39-A60C-EAA2CB9BF110}" srcOrd="0" destOrd="0" presId="urn:microsoft.com/office/officeart/2005/8/layout/hProcess6"/>
    <dgm:cxn modelId="{1B1C7B27-E856-4715-82E7-025C12DB0491}" type="presOf" srcId="{018898D2-56C9-46F9-A1D7-248B264FD268}" destId="{56E6F39B-8009-4876-9661-521326DDB2BE}" srcOrd="1" destOrd="0" presId="urn:microsoft.com/office/officeart/2005/8/layout/hProcess6"/>
    <dgm:cxn modelId="{E0335C31-EC82-430C-83AD-0B3AB58D153D}" type="presOf" srcId="{D09DB69B-5D4B-41DC-8438-10C752DEFEFB}" destId="{9D1DC76A-B17C-4E39-A60C-EAA2CB9BF110}" srcOrd="0" destOrd="2" presId="urn:microsoft.com/office/officeart/2005/8/layout/hProcess6"/>
    <dgm:cxn modelId="{76195F40-9565-42AB-B3B5-87602400E9E6}" srcId="{B762D474-722B-4E2C-A9A0-3CB9E20A344A}" destId="{223C4D31-35B0-4708-A584-C3274E572E12}" srcOrd="2" destOrd="0" parTransId="{B1965E60-ECE1-469F-AC32-DB9089CB2837}" sibTransId="{A7D68E85-3EEA-452B-AACD-21E132827C94}"/>
    <dgm:cxn modelId="{606ECF5C-53FF-4B2A-82C5-4EF182E7CA2F}" type="presOf" srcId="{EA7A8718-C25E-4B28-9396-582AB63850B3}" destId="{16920A2E-1DA2-451A-853D-F3AE5EE9638D}" srcOrd="1" destOrd="0" presId="urn:microsoft.com/office/officeart/2005/8/layout/hProcess6"/>
    <dgm:cxn modelId="{F3C83067-166D-4000-A5F1-ED8603C9C2F7}" type="presOf" srcId="{018898D2-56C9-46F9-A1D7-248B264FD268}" destId="{DEE70003-EE42-4310-ABBA-C4A62A89E214}" srcOrd="0" destOrd="0" presId="urn:microsoft.com/office/officeart/2005/8/layout/hProcess6"/>
    <dgm:cxn modelId="{2E642768-4C20-4037-A8EC-79192A72D092}" srcId="{381353C8-7F63-45F9-BC77-EBDCB0145CAE}" destId="{5C3F6CDA-BD21-4085-8FBF-4C997FBCAD05}" srcOrd="0" destOrd="0" parTransId="{38FA4E12-4731-477A-AE80-81DA78769B5D}" sibTransId="{3EF5ED4F-4D8E-4BB4-8EE5-330C9CC1DCCE}"/>
    <dgm:cxn modelId="{9838B44B-3CA3-4230-86A4-3A1CACACF487}" type="presOf" srcId="{BD8EDB39-2066-4601-A78E-4003A9AB231D}" destId="{9D1DC76A-B17C-4E39-A60C-EAA2CB9BF110}" srcOrd="0" destOrd="1" presId="urn:microsoft.com/office/officeart/2005/8/layout/hProcess6"/>
    <dgm:cxn modelId="{732F3E70-86CE-4E8E-A4E5-2EF350E4E854}" type="presOf" srcId="{223C4D31-35B0-4708-A584-C3274E572E12}" destId="{383713B6-0DFA-436D-A70C-1C978359D2CF}" srcOrd="0" destOrd="0" presId="urn:microsoft.com/office/officeart/2005/8/layout/hProcess6"/>
    <dgm:cxn modelId="{C904F671-87AE-412F-B488-50AFFC232510}" type="presOf" srcId="{F122C29F-6DD7-4C0B-8F2B-F024E42806AA}" destId="{C422EF0C-1BCD-40D0-BAA5-F7E6A7087EE9}" srcOrd="1" destOrd="0" presId="urn:microsoft.com/office/officeart/2005/8/layout/hProcess6"/>
    <dgm:cxn modelId="{966A8A5A-4C7A-4E17-862D-EA118AD47CF2}" type="presOf" srcId="{381353C8-7F63-45F9-BC77-EBDCB0145CAE}" destId="{C892AE71-BAFC-414A-989C-EFBD6596D52E}" srcOrd="0" destOrd="0" presId="urn:microsoft.com/office/officeart/2005/8/layout/hProcess6"/>
    <dgm:cxn modelId="{176BFF7F-2314-4785-9324-B2358446E301}" type="presOf" srcId="{AC0107B9-819F-4D7C-AC35-1D5BEC940E68}" destId="{715BEE9A-D659-4A5D-B933-5B292A078F70}" srcOrd="0" destOrd="1" presId="urn:microsoft.com/office/officeart/2005/8/layout/hProcess6"/>
    <dgm:cxn modelId="{1AD07E82-AE69-4846-BBA9-ABE0C1686798}" srcId="{B762D474-722B-4E2C-A9A0-3CB9E20A344A}" destId="{381353C8-7F63-45F9-BC77-EBDCB0145CAE}" srcOrd="3" destOrd="0" parTransId="{527A9C7E-F7C8-453A-B459-844086E03718}" sibTransId="{6354F5B8-303D-4D3F-818C-2D8B5D13BD06}"/>
    <dgm:cxn modelId="{2C66848D-5DA8-42FD-B080-AE19D36E886E}" srcId="{381353C8-7F63-45F9-BC77-EBDCB0145CAE}" destId="{D09DB69B-5D4B-41DC-8438-10C752DEFEFB}" srcOrd="2" destOrd="0" parTransId="{BB744FE4-A8E4-4553-A420-39E2A444B9C0}" sibTransId="{F56892C8-939D-433C-8166-1945FFBFEA7A}"/>
    <dgm:cxn modelId="{AF1DB08E-9B61-4F0E-A74A-D95681B5F80A}" type="presOf" srcId="{EA7A8718-C25E-4B28-9396-582AB63850B3}" destId="{99BCA9BF-80F8-4E6C-8509-F360FBD248A0}" srcOrd="0" destOrd="0" presId="urn:microsoft.com/office/officeart/2005/8/layout/hProcess6"/>
    <dgm:cxn modelId="{691D5E98-3FB1-4459-A7A7-337CFC0DC4CD}" type="presOf" srcId="{2AB726F0-8D47-4F9B-9560-26E8A5C3224B}" destId="{56E6F39B-8009-4876-9661-521326DDB2BE}" srcOrd="1" destOrd="1" presId="urn:microsoft.com/office/officeart/2005/8/layout/hProcess6"/>
    <dgm:cxn modelId="{6E83289C-7C2E-4635-A799-8FD7944E8635}" type="presOf" srcId="{58DF0FA6-31EE-4FEE-844B-0A18B48ED6F2}" destId="{661207FB-71FA-44E8-9951-E1A6842DB656}" srcOrd="0" destOrd="0" presId="urn:microsoft.com/office/officeart/2005/8/layout/hProcess6"/>
    <dgm:cxn modelId="{582B33AA-D6C8-4204-B3CB-73C196DC5CA4}" type="presOf" srcId="{F122C29F-6DD7-4C0B-8F2B-F024E42806AA}" destId="{715BEE9A-D659-4A5D-B933-5B292A078F70}" srcOrd="0" destOrd="0" presId="urn:microsoft.com/office/officeart/2005/8/layout/hProcess6"/>
    <dgm:cxn modelId="{8A2EB3AA-88DA-4D73-B74B-0DFD6679B6CB}" srcId="{58DF0FA6-31EE-4FEE-844B-0A18B48ED6F2}" destId="{AC0107B9-819F-4D7C-AC35-1D5BEC940E68}" srcOrd="1" destOrd="0" parTransId="{CE7141BB-D61D-48B8-82DB-364B975F89A5}" sibTransId="{14C2D874-D607-446B-BC94-759A1FBB6322}"/>
    <dgm:cxn modelId="{5D564BAE-8C02-446D-A353-4557AFFBEE78}" type="presOf" srcId="{F3B2B0DE-6215-4D09-962D-9D659909350E}" destId="{1EA659E4-789C-4B64-9D01-EBDECE84042D}" srcOrd="0" destOrd="0" presId="urn:microsoft.com/office/officeart/2005/8/layout/hProcess6"/>
    <dgm:cxn modelId="{5D56CEB7-73F7-415A-91F9-9B5965961293}" type="presOf" srcId="{5C3F6CDA-BD21-4085-8FBF-4C997FBCAD05}" destId="{84E2D3B6-71E5-4BA1-8B87-FEB518B770C4}" srcOrd="1" destOrd="0" presId="urn:microsoft.com/office/officeart/2005/8/layout/hProcess6"/>
    <dgm:cxn modelId="{5EF12AC3-82C0-442B-8BC3-B0F71C00530F}" srcId="{B762D474-722B-4E2C-A9A0-3CB9E20A344A}" destId="{58DF0FA6-31EE-4FEE-844B-0A18B48ED6F2}" srcOrd="1" destOrd="0" parTransId="{EC90AD32-9E25-4309-B128-74DF5BFEAA61}" sibTransId="{D2A8392E-D52E-44B5-A3F5-BFA8C4CFFC84}"/>
    <dgm:cxn modelId="{95A2CFC6-BE54-49F6-A6AE-9E1DDBD31A1F}" type="presOf" srcId="{BD8EDB39-2066-4601-A78E-4003A9AB231D}" destId="{84E2D3B6-71E5-4BA1-8B87-FEB518B770C4}" srcOrd="1" destOrd="1" presId="urn:microsoft.com/office/officeart/2005/8/layout/hProcess6"/>
    <dgm:cxn modelId="{BF1B73C8-5C6C-4443-8968-56737A0E56D1}" srcId="{B762D474-722B-4E2C-A9A0-3CB9E20A344A}" destId="{F3B2B0DE-6215-4D09-962D-9D659909350E}" srcOrd="0" destOrd="0" parTransId="{6DC84A2F-C094-470F-8558-6034EFA16E61}" sibTransId="{77DB6A1C-50F5-4CF3-90AF-C46A05E56278}"/>
    <dgm:cxn modelId="{10D817CE-B79A-4083-8A34-FFA32D1FA61D}" type="presOf" srcId="{2AB726F0-8D47-4F9B-9560-26E8A5C3224B}" destId="{DEE70003-EE42-4310-ABBA-C4A62A89E214}" srcOrd="0" destOrd="1" presId="urn:microsoft.com/office/officeart/2005/8/layout/hProcess6"/>
    <dgm:cxn modelId="{C7F8E1D0-73FE-4C90-BC90-3501E6014D75}" srcId="{F3B2B0DE-6215-4D09-962D-9D659909350E}" destId="{2AB726F0-8D47-4F9B-9560-26E8A5C3224B}" srcOrd="1" destOrd="0" parTransId="{C22D9D74-78D3-4A6D-BDA9-49F091F6D0E1}" sibTransId="{13B1DAAC-216F-43C9-B953-8F60E85ECA7C}"/>
    <dgm:cxn modelId="{2C5636D1-E486-4035-8794-6A68F5B9AC79}" type="presOf" srcId="{AC0107B9-819F-4D7C-AC35-1D5BEC940E68}" destId="{C422EF0C-1BCD-40D0-BAA5-F7E6A7087EE9}" srcOrd="1" destOrd="1" presId="urn:microsoft.com/office/officeart/2005/8/layout/hProcess6"/>
    <dgm:cxn modelId="{418FD4D6-DC06-4EDA-906B-AC38182CB833}" srcId="{381353C8-7F63-45F9-BC77-EBDCB0145CAE}" destId="{BD8EDB39-2066-4601-A78E-4003A9AB231D}" srcOrd="1" destOrd="0" parTransId="{C45720F0-A0C4-4B51-98B9-B3D8E29F3A3E}" sibTransId="{1E718535-32C6-4DFF-9AA7-8598C9537ED9}"/>
    <dgm:cxn modelId="{3645E8DC-47F6-4F27-8E69-4D506257A120}" type="presOf" srcId="{12C94DD0-5FF1-4969-B59F-6EE8097C55E2}" destId="{16920A2E-1DA2-451A-853D-F3AE5EE9638D}" srcOrd="1" destOrd="1" presId="urn:microsoft.com/office/officeart/2005/8/layout/hProcess6"/>
    <dgm:cxn modelId="{82B9C3E1-1611-49D4-A4AB-F4220060C722}" srcId="{F3B2B0DE-6215-4D09-962D-9D659909350E}" destId="{018898D2-56C9-46F9-A1D7-248B264FD268}" srcOrd="0" destOrd="0" parTransId="{4AC9490A-0BE9-474D-A9B6-B5D98675E8C5}" sibTransId="{BDDF7DD2-51F1-4A38-8F4C-9DA26F19A7AA}"/>
    <dgm:cxn modelId="{526E52E7-F6F2-4D83-8FB2-A99B82B5B22F}" type="presOf" srcId="{B762D474-722B-4E2C-A9A0-3CB9E20A344A}" destId="{80EF496D-E726-4D4D-B4A9-CEF4E76DCBF9}" srcOrd="0" destOrd="0" presId="urn:microsoft.com/office/officeart/2005/8/layout/hProcess6"/>
    <dgm:cxn modelId="{CBF348F1-9362-447D-B7AE-EBBE83020873}" srcId="{58DF0FA6-31EE-4FEE-844B-0A18B48ED6F2}" destId="{F122C29F-6DD7-4C0B-8F2B-F024E42806AA}" srcOrd="0" destOrd="0" parTransId="{E5034B19-17D6-4C4F-856D-A76A9A006798}" sibTransId="{69CA1CA8-9898-4A0E-A074-D3C3EE5C5206}"/>
    <dgm:cxn modelId="{2290FEF3-1FB5-4BC3-93C3-284D21A0173C}" type="presOf" srcId="{D09DB69B-5D4B-41DC-8438-10C752DEFEFB}" destId="{84E2D3B6-71E5-4BA1-8B87-FEB518B770C4}" srcOrd="1" destOrd="2" presId="urn:microsoft.com/office/officeart/2005/8/layout/hProcess6"/>
    <dgm:cxn modelId="{50163CFA-2204-4BFD-9168-7D463F6208A4}" type="presOf" srcId="{12C94DD0-5FF1-4969-B59F-6EE8097C55E2}" destId="{99BCA9BF-80F8-4E6C-8509-F360FBD248A0}" srcOrd="0" destOrd="1" presId="urn:microsoft.com/office/officeart/2005/8/layout/hProcess6"/>
    <dgm:cxn modelId="{D946AA26-A7B0-4AB6-A0A6-9C152391C98B}" type="presParOf" srcId="{80EF496D-E726-4D4D-B4A9-CEF4E76DCBF9}" destId="{EA781E7E-16B6-4FBE-B360-FFB587AAC678}" srcOrd="0" destOrd="0" presId="urn:microsoft.com/office/officeart/2005/8/layout/hProcess6"/>
    <dgm:cxn modelId="{4EF68188-BF40-415D-97E1-4C413D8CF11B}" type="presParOf" srcId="{EA781E7E-16B6-4FBE-B360-FFB587AAC678}" destId="{26B08F0F-E4DB-43AA-9BC9-8064F680D6E2}" srcOrd="0" destOrd="0" presId="urn:microsoft.com/office/officeart/2005/8/layout/hProcess6"/>
    <dgm:cxn modelId="{25B2D7DA-EE28-4BBC-B246-12F75B75DA8F}" type="presParOf" srcId="{EA781E7E-16B6-4FBE-B360-FFB587AAC678}" destId="{DEE70003-EE42-4310-ABBA-C4A62A89E214}" srcOrd="1" destOrd="0" presId="urn:microsoft.com/office/officeart/2005/8/layout/hProcess6"/>
    <dgm:cxn modelId="{00B0E47E-6F17-4ECF-AF6D-621C37D1FBF8}" type="presParOf" srcId="{EA781E7E-16B6-4FBE-B360-FFB587AAC678}" destId="{56E6F39B-8009-4876-9661-521326DDB2BE}" srcOrd="2" destOrd="0" presId="urn:microsoft.com/office/officeart/2005/8/layout/hProcess6"/>
    <dgm:cxn modelId="{4EF387B6-203A-40B4-B0F4-6D50D66A8A61}" type="presParOf" srcId="{EA781E7E-16B6-4FBE-B360-FFB587AAC678}" destId="{1EA659E4-789C-4B64-9D01-EBDECE84042D}" srcOrd="3" destOrd="0" presId="urn:microsoft.com/office/officeart/2005/8/layout/hProcess6"/>
    <dgm:cxn modelId="{C4763A75-ADC0-47AA-BDD2-02A31E7D5852}" type="presParOf" srcId="{80EF496D-E726-4D4D-B4A9-CEF4E76DCBF9}" destId="{93BC590C-092F-4C2F-88F6-72669E191DCB}" srcOrd="1" destOrd="0" presId="urn:microsoft.com/office/officeart/2005/8/layout/hProcess6"/>
    <dgm:cxn modelId="{1DCDBA64-1876-479A-9789-DDE693AACAAB}" type="presParOf" srcId="{80EF496D-E726-4D4D-B4A9-CEF4E76DCBF9}" destId="{08EB79F5-9BE7-4D35-9ED9-7AC0213E0B74}" srcOrd="2" destOrd="0" presId="urn:microsoft.com/office/officeart/2005/8/layout/hProcess6"/>
    <dgm:cxn modelId="{5FE8B40F-2986-485E-A18A-25CB0FA8F9E7}" type="presParOf" srcId="{08EB79F5-9BE7-4D35-9ED9-7AC0213E0B74}" destId="{67F07F8C-5AFB-4878-B503-B24D231F9CF2}" srcOrd="0" destOrd="0" presId="urn:microsoft.com/office/officeart/2005/8/layout/hProcess6"/>
    <dgm:cxn modelId="{092793EB-6321-469D-A246-59BB1B1F701D}" type="presParOf" srcId="{08EB79F5-9BE7-4D35-9ED9-7AC0213E0B74}" destId="{715BEE9A-D659-4A5D-B933-5B292A078F70}" srcOrd="1" destOrd="0" presId="urn:microsoft.com/office/officeart/2005/8/layout/hProcess6"/>
    <dgm:cxn modelId="{162497B2-0FDC-41ED-AB28-D3F74719E202}" type="presParOf" srcId="{08EB79F5-9BE7-4D35-9ED9-7AC0213E0B74}" destId="{C422EF0C-1BCD-40D0-BAA5-F7E6A7087EE9}" srcOrd="2" destOrd="0" presId="urn:microsoft.com/office/officeart/2005/8/layout/hProcess6"/>
    <dgm:cxn modelId="{55B92ADB-7100-46E7-830F-806B62E56B52}" type="presParOf" srcId="{08EB79F5-9BE7-4D35-9ED9-7AC0213E0B74}" destId="{661207FB-71FA-44E8-9951-E1A6842DB656}" srcOrd="3" destOrd="0" presId="urn:microsoft.com/office/officeart/2005/8/layout/hProcess6"/>
    <dgm:cxn modelId="{AC6A0F57-EA9F-412D-BECC-C172A53CC16B}" type="presParOf" srcId="{80EF496D-E726-4D4D-B4A9-CEF4E76DCBF9}" destId="{5C81367A-B9D0-4FEC-B7C7-82B97CD86CC6}" srcOrd="3" destOrd="0" presId="urn:microsoft.com/office/officeart/2005/8/layout/hProcess6"/>
    <dgm:cxn modelId="{4A494803-3A96-4C0F-9035-48BE98ADFD4C}" type="presParOf" srcId="{80EF496D-E726-4D4D-B4A9-CEF4E76DCBF9}" destId="{97F52EB1-26C4-4288-AD79-5BEA94161F92}" srcOrd="4" destOrd="0" presId="urn:microsoft.com/office/officeart/2005/8/layout/hProcess6"/>
    <dgm:cxn modelId="{3BDE694C-D004-468A-A800-B5AC8A595C9A}" type="presParOf" srcId="{97F52EB1-26C4-4288-AD79-5BEA94161F92}" destId="{4F4AA8EE-5525-40DB-864F-58B5F811806B}" srcOrd="0" destOrd="0" presId="urn:microsoft.com/office/officeart/2005/8/layout/hProcess6"/>
    <dgm:cxn modelId="{7C34D686-E9CB-4873-AA55-DC092B9E6A4A}" type="presParOf" srcId="{97F52EB1-26C4-4288-AD79-5BEA94161F92}" destId="{99BCA9BF-80F8-4E6C-8509-F360FBD248A0}" srcOrd="1" destOrd="0" presId="urn:microsoft.com/office/officeart/2005/8/layout/hProcess6"/>
    <dgm:cxn modelId="{C0FC025C-8DD0-4146-BFFA-E6F16AD42090}" type="presParOf" srcId="{97F52EB1-26C4-4288-AD79-5BEA94161F92}" destId="{16920A2E-1DA2-451A-853D-F3AE5EE9638D}" srcOrd="2" destOrd="0" presId="urn:microsoft.com/office/officeart/2005/8/layout/hProcess6"/>
    <dgm:cxn modelId="{D6888C68-18D7-424F-9346-F9C8903BBF21}" type="presParOf" srcId="{97F52EB1-26C4-4288-AD79-5BEA94161F92}" destId="{383713B6-0DFA-436D-A70C-1C978359D2CF}" srcOrd="3" destOrd="0" presId="urn:microsoft.com/office/officeart/2005/8/layout/hProcess6"/>
    <dgm:cxn modelId="{A42E2E92-1ED3-4026-AFCF-6E8C93783730}" type="presParOf" srcId="{80EF496D-E726-4D4D-B4A9-CEF4E76DCBF9}" destId="{31914DEA-3493-4F22-858E-D00DF12265F4}" srcOrd="5" destOrd="0" presId="urn:microsoft.com/office/officeart/2005/8/layout/hProcess6"/>
    <dgm:cxn modelId="{BB0ED59D-3836-4192-92F4-3BDF536EA203}" type="presParOf" srcId="{80EF496D-E726-4D4D-B4A9-CEF4E76DCBF9}" destId="{1EF512FE-2964-47ED-9FFC-BA940197DA7F}" srcOrd="6" destOrd="0" presId="urn:microsoft.com/office/officeart/2005/8/layout/hProcess6"/>
    <dgm:cxn modelId="{B0CA5356-B2D6-47A1-86D3-CDB9C363B12B}" type="presParOf" srcId="{1EF512FE-2964-47ED-9FFC-BA940197DA7F}" destId="{B856C028-729E-4C36-8ED4-CF1B470C87A4}" srcOrd="0" destOrd="0" presId="urn:microsoft.com/office/officeart/2005/8/layout/hProcess6"/>
    <dgm:cxn modelId="{D4920AA3-9E11-494F-837C-010C2B376263}" type="presParOf" srcId="{1EF512FE-2964-47ED-9FFC-BA940197DA7F}" destId="{9D1DC76A-B17C-4E39-A60C-EAA2CB9BF110}" srcOrd="1" destOrd="0" presId="urn:microsoft.com/office/officeart/2005/8/layout/hProcess6"/>
    <dgm:cxn modelId="{D0219C4E-046D-4E37-96DB-50D671F5EF78}" type="presParOf" srcId="{1EF512FE-2964-47ED-9FFC-BA940197DA7F}" destId="{84E2D3B6-71E5-4BA1-8B87-FEB518B770C4}" srcOrd="2" destOrd="0" presId="urn:microsoft.com/office/officeart/2005/8/layout/hProcess6"/>
    <dgm:cxn modelId="{AD594B52-5FB7-4353-9BD0-7A79DBAC9F0B}" type="presParOf" srcId="{1EF512FE-2964-47ED-9FFC-BA940197DA7F}" destId="{C892AE71-BAFC-414A-989C-EFBD6596D52E}" srcOrd="3" destOrd="0" presId="urn:microsoft.com/office/officeart/2005/8/layout/hProcess6"/>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762D474-722B-4E2C-A9A0-3CB9E20A344A}"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en-US"/>
        </a:p>
      </dgm:t>
    </dgm:pt>
    <dgm:pt modelId="{F3B2B0DE-6215-4D09-962D-9D659909350E}">
      <dgm:prSet phldrT="[Text]" phldr="0"/>
      <dgm:spPr/>
      <dgm:t>
        <a:bodyPr/>
        <a:lstStyle/>
        <a:p>
          <a:r>
            <a:rPr lang="en-US">
              <a:latin typeface="Calibri Light" panose="020F0302020204030204"/>
            </a:rPr>
            <a:t>Identify Critical Steps In Sequence</a:t>
          </a:r>
          <a:endParaRPr lang="en-US"/>
        </a:p>
      </dgm:t>
    </dgm:pt>
    <dgm:pt modelId="{6DC84A2F-C094-470F-8558-6034EFA16E61}" type="parTrans" cxnId="{BF1B73C8-5C6C-4443-8968-56737A0E56D1}">
      <dgm:prSet/>
      <dgm:spPr/>
      <dgm:t>
        <a:bodyPr/>
        <a:lstStyle/>
        <a:p>
          <a:endParaRPr lang="en-US"/>
        </a:p>
      </dgm:t>
    </dgm:pt>
    <dgm:pt modelId="{77DB6A1C-50F5-4CF3-90AF-C46A05E56278}" type="sibTrans" cxnId="{BF1B73C8-5C6C-4443-8968-56737A0E56D1}">
      <dgm:prSet/>
      <dgm:spPr/>
      <dgm:t>
        <a:bodyPr/>
        <a:lstStyle/>
        <a:p>
          <a:endParaRPr lang="en-US"/>
        </a:p>
      </dgm:t>
    </dgm:pt>
    <dgm:pt modelId="{2AB726F0-8D47-4F9B-9560-26E8A5C3224B}">
      <dgm:prSet phldrT="[Text]" phldr="0"/>
      <dgm:spPr/>
      <dgm:t>
        <a:bodyPr/>
        <a:lstStyle/>
        <a:p>
          <a:pPr rtl="0"/>
          <a:r>
            <a:rPr lang="en-US">
              <a:latin typeface="Calibri Light" panose="020F0302020204030204"/>
            </a:rPr>
            <a:t>Clear-water Diversions</a:t>
          </a:r>
          <a:endParaRPr lang="en-US"/>
        </a:p>
      </dgm:t>
    </dgm:pt>
    <dgm:pt modelId="{C22D9D74-78D3-4A6D-BDA9-49F091F6D0E1}" type="parTrans" cxnId="{C7F8E1D0-73FE-4C90-BC90-3501E6014D75}">
      <dgm:prSet/>
      <dgm:spPr/>
      <dgm:t>
        <a:bodyPr/>
        <a:lstStyle/>
        <a:p>
          <a:endParaRPr lang="en-US"/>
        </a:p>
      </dgm:t>
    </dgm:pt>
    <dgm:pt modelId="{13B1DAAC-216F-43C9-B953-8F60E85ECA7C}" type="sibTrans" cxnId="{C7F8E1D0-73FE-4C90-BC90-3501E6014D75}">
      <dgm:prSet/>
      <dgm:spPr/>
      <dgm:t>
        <a:bodyPr/>
        <a:lstStyle/>
        <a:p>
          <a:endParaRPr lang="en-US"/>
        </a:p>
      </dgm:t>
    </dgm:pt>
    <dgm:pt modelId="{58DF0FA6-31EE-4FEE-844B-0A18B48ED6F2}">
      <dgm:prSet phldrT="[Text]" phldr="0"/>
      <dgm:spPr/>
      <dgm:t>
        <a:bodyPr/>
        <a:lstStyle/>
        <a:p>
          <a:pPr rtl="0"/>
          <a:r>
            <a:rPr lang="en-US">
              <a:latin typeface="Calibri Light" panose="020F0302020204030204"/>
            </a:rPr>
            <a:t>Outline Sequence of E&amp;SC Controls</a:t>
          </a:r>
          <a:endParaRPr lang="en-US"/>
        </a:p>
      </dgm:t>
    </dgm:pt>
    <dgm:pt modelId="{EC90AD32-9E25-4309-B128-74DF5BFEAA61}" type="parTrans" cxnId="{5EF12AC3-82C0-442B-8BC3-B0F71C00530F}">
      <dgm:prSet/>
      <dgm:spPr/>
      <dgm:t>
        <a:bodyPr/>
        <a:lstStyle/>
        <a:p>
          <a:endParaRPr lang="en-US"/>
        </a:p>
      </dgm:t>
    </dgm:pt>
    <dgm:pt modelId="{D2A8392E-D52E-44B5-A3F5-BFA8C4CFFC84}" type="sibTrans" cxnId="{5EF12AC3-82C0-442B-8BC3-B0F71C00530F}">
      <dgm:prSet/>
      <dgm:spPr/>
      <dgm:t>
        <a:bodyPr/>
        <a:lstStyle/>
        <a:p>
          <a:endParaRPr lang="en-US"/>
        </a:p>
      </dgm:t>
    </dgm:pt>
    <dgm:pt modelId="{AC0107B9-819F-4D7C-AC35-1D5BEC940E68}">
      <dgm:prSet phldrT="[Text]" phldr="0"/>
      <dgm:spPr/>
      <dgm:t>
        <a:bodyPr/>
        <a:lstStyle/>
        <a:p>
          <a:pPr rtl="0"/>
          <a:r>
            <a:rPr lang="en-US" b="1">
              <a:latin typeface="Calibri Light" panose="020F0302020204030204"/>
            </a:rPr>
            <a:t>DO NOT INCLUDE ANY OTHER SEQUENCE ITEMS</a:t>
          </a:r>
          <a:endParaRPr lang="en-US" b="1"/>
        </a:p>
      </dgm:t>
    </dgm:pt>
    <dgm:pt modelId="{CE7141BB-D61D-48B8-82DB-364B975F89A5}" type="parTrans" cxnId="{8A2EB3AA-88DA-4D73-B74B-0DFD6679B6CB}">
      <dgm:prSet/>
      <dgm:spPr/>
      <dgm:t>
        <a:bodyPr/>
        <a:lstStyle/>
        <a:p>
          <a:endParaRPr lang="en-US"/>
        </a:p>
      </dgm:t>
    </dgm:pt>
    <dgm:pt modelId="{14C2D874-D607-446B-BC94-759A1FBB6322}" type="sibTrans" cxnId="{8A2EB3AA-88DA-4D73-B74B-0DFD6679B6CB}">
      <dgm:prSet/>
      <dgm:spPr/>
      <dgm:t>
        <a:bodyPr/>
        <a:lstStyle/>
        <a:p>
          <a:endParaRPr lang="en-US"/>
        </a:p>
      </dgm:t>
    </dgm:pt>
    <dgm:pt modelId="{223C4D31-35B0-4708-A584-C3274E572E12}">
      <dgm:prSet phldrT="[Text]" phldr="0"/>
      <dgm:spPr/>
      <dgm:t>
        <a:bodyPr/>
        <a:lstStyle/>
        <a:p>
          <a:pPr rtl="0"/>
          <a:r>
            <a:rPr lang="en-US">
              <a:latin typeface="Calibri Light" panose="020F0302020204030204"/>
            </a:rPr>
            <a:t>Finish Writing SOC</a:t>
          </a:r>
          <a:endParaRPr lang="en-US"/>
        </a:p>
      </dgm:t>
    </dgm:pt>
    <dgm:pt modelId="{B1965E60-ECE1-469F-AC32-DB9089CB2837}" type="parTrans" cxnId="{76195F40-9565-42AB-B3B5-87602400E9E6}">
      <dgm:prSet/>
      <dgm:spPr/>
      <dgm:t>
        <a:bodyPr/>
        <a:lstStyle/>
        <a:p>
          <a:endParaRPr lang="en-US"/>
        </a:p>
      </dgm:t>
    </dgm:pt>
    <dgm:pt modelId="{A7D68E85-3EEA-452B-AACD-21E132827C94}" type="sibTrans" cxnId="{76195F40-9565-42AB-B3B5-87602400E9E6}">
      <dgm:prSet/>
      <dgm:spPr/>
      <dgm:t>
        <a:bodyPr/>
        <a:lstStyle/>
        <a:p>
          <a:endParaRPr lang="en-US"/>
        </a:p>
      </dgm:t>
    </dgm:pt>
    <dgm:pt modelId="{EA7A8718-C25E-4B28-9396-582AB63850B3}">
      <dgm:prSet phldrT="[Text]" phldr="0"/>
      <dgm:spPr/>
      <dgm:t>
        <a:bodyPr/>
        <a:lstStyle/>
        <a:p>
          <a:pPr rtl="0"/>
          <a:r>
            <a:rPr lang="en-US">
              <a:latin typeface="Calibri Light" panose="020F0302020204030204"/>
            </a:rPr>
            <a:t>Work Areas can have Separate SOC</a:t>
          </a:r>
          <a:endParaRPr lang="en-US"/>
        </a:p>
      </dgm:t>
    </dgm:pt>
    <dgm:pt modelId="{A96B8110-E244-4C54-A87D-255007612E76}" type="parTrans" cxnId="{D354BE08-D97F-4F7B-800B-0D0597F71D03}">
      <dgm:prSet/>
      <dgm:spPr/>
      <dgm:t>
        <a:bodyPr/>
        <a:lstStyle/>
        <a:p>
          <a:endParaRPr lang="en-US"/>
        </a:p>
      </dgm:t>
    </dgm:pt>
    <dgm:pt modelId="{0A1C7832-C626-4B43-BF80-59F35424D49A}" type="sibTrans" cxnId="{D354BE08-D97F-4F7B-800B-0D0597F71D03}">
      <dgm:prSet/>
      <dgm:spPr/>
      <dgm:t>
        <a:bodyPr/>
        <a:lstStyle/>
        <a:p>
          <a:endParaRPr lang="en-US"/>
        </a:p>
      </dgm:t>
    </dgm:pt>
    <dgm:pt modelId="{12C94DD0-5FF1-4969-B59F-6EE8097C55E2}">
      <dgm:prSet phldrT="[Text]" phldr="0"/>
      <dgm:spPr/>
      <dgm:t>
        <a:bodyPr/>
        <a:lstStyle/>
        <a:p>
          <a:pPr rtl="0"/>
          <a:r>
            <a:rPr lang="en-US">
              <a:latin typeface="Calibri Light" panose="020F0302020204030204"/>
            </a:rPr>
            <a:t>Be sure to include all Critical steps</a:t>
          </a:r>
          <a:endParaRPr lang="en-US"/>
        </a:p>
      </dgm:t>
    </dgm:pt>
    <dgm:pt modelId="{2D9FFB22-9161-4624-A5E6-8B0FF715E586}" type="parTrans" cxnId="{B12E3402-7DD9-4B2C-B536-698AF887250E}">
      <dgm:prSet/>
      <dgm:spPr/>
      <dgm:t>
        <a:bodyPr/>
        <a:lstStyle/>
        <a:p>
          <a:endParaRPr lang="en-US"/>
        </a:p>
      </dgm:t>
    </dgm:pt>
    <dgm:pt modelId="{E3099D79-4756-45DF-92F4-FC3D64154235}" type="sibTrans" cxnId="{B12E3402-7DD9-4B2C-B536-698AF887250E}">
      <dgm:prSet/>
      <dgm:spPr/>
      <dgm:t>
        <a:bodyPr/>
        <a:lstStyle/>
        <a:p>
          <a:endParaRPr lang="en-US"/>
        </a:p>
      </dgm:t>
    </dgm:pt>
    <dgm:pt modelId="{AD8FCB79-E5A0-476C-977F-55221459080F}">
      <dgm:prSet phldr="0"/>
      <dgm:spPr/>
      <dgm:t>
        <a:bodyPr/>
        <a:lstStyle/>
        <a:p>
          <a:pPr rtl="0"/>
          <a:r>
            <a:rPr lang="en-US">
              <a:latin typeface="Calibri Light" panose="020F0302020204030204"/>
            </a:rPr>
            <a:t>Filtering Practices</a:t>
          </a:r>
        </a:p>
      </dgm:t>
    </dgm:pt>
    <dgm:pt modelId="{44238F18-C2F4-4469-B37F-7915278E3686}" type="parTrans" cxnId="{7229EA55-49E8-4D08-A522-4DA9BAD6A761}">
      <dgm:prSet/>
      <dgm:spPr/>
      <dgm:t>
        <a:bodyPr/>
        <a:lstStyle/>
        <a:p>
          <a:endParaRPr lang="en-US"/>
        </a:p>
      </dgm:t>
    </dgm:pt>
    <dgm:pt modelId="{1F4D36AB-9A43-460F-A266-81012546DADB}" type="sibTrans" cxnId="{7229EA55-49E8-4D08-A522-4DA9BAD6A761}">
      <dgm:prSet/>
      <dgm:spPr/>
      <dgm:t>
        <a:bodyPr/>
        <a:lstStyle/>
        <a:p>
          <a:endParaRPr lang="en-US"/>
        </a:p>
      </dgm:t>
    </dgm:pt>
    <dgm:pt modelId="{0835FC62-073F-435A-8185-FAC7849C30C0}">
      <dgm:prSet phldr="0"/>
      <dgm:spPr/>
      <dgm:t>
        <a:bodyPr/>
        <a:lstStyle/>
        <a:p>
          <a:pPr rtl="0"/>
          <a:r>
            <a:rPr lang="en-US">
              <a:latin typeface="Calibri Light" panose="020F0302020204030204"/>
            </a:rPr>
            <a:t>Determine Work Areas</a:t>
          </a:r>
        </a:p>
      </dgm:t>
    </dgm:pt>
    <dgm:pt modelId="{25830D53-F97E-4208-B678-23C39740249E}" type="parTrans" cxnId="{4CD0C414-8469-4A46-B0BD-EDBACA87D913}">
      <dgm:prSet/>
      <dgm:spPr/>
      <dgm:t>
        <a:bodyPr/>
        <a:lstStyle/>
        <a:p>
          <a:endParaRPr lang="en-US"/>
        </a:p>
      </dgm:t>
    </dgm:pt>
    <dgm:pt modelId="{0C1C3B43-1D7B-4BDF-8D98-C19A498C7442}" type="sibTrans" cxnId="{4CD0C414-8469-4A46-B0BD-EDBACA87D913}">
      <dgm:prSet/>
      <dgm:spPr/>
      <dgm:t>
        <a:bodyPr/>
        <a:lstStyle/>
        <a:p>
          <a:endParaRPr lang="en-US"/>
        </a:p>
      </dgm:t>
    </dgm:pt>
    <dgm:pt modelId="{E65A66E3-43EC-4A31-B334-1DD18AEECDFE}">
      <dgm:prSet phldr="0"/>
      <dgm:spPr/>
      <dgm:t>
        <a:bodyPr/>
        <a:lstStyle/>
        <a:p>
          <a:pPr rtl="0"/>
          <a:r>
            <a:rPr lang="en-US">
              <a:latin typeface="Calibri Light" panose="020F0302020204030204"/>
            </a:rPr>
            <a:t>By Discrete DA</a:t>
          </a:r>
        </a:p>
      </dgm:t>
    </dgm:pt>
    <dgm:pt modelId="{3F42516F-099E-4C0B-ABF7-60B5E1B01230}" type="parTrans" cxnId="{66421A3C-3BB0-48BD-9484-ED235B45D0D7}">
      <dgm:prSet/>
      <dgm:spPr/>
      <dgm:t>
        <a:bodyPr/>
        <a:lstStyle/>
        <a:p>
          <a:endParaRPr lang="en-US"/>
        </a:p>
      </dgm:t>
    </dgm:pt>
    <dgm:pt modelId="{B5DD717C-6A9C-414D-A7E4-F2E6D887FB13}" type="sibTrans" cxnId="{66421A3C-3BB0-48BD-9484-ED235B45D0D7}">
      <dgm:prSet/>
      <dgm:spPr/>
      <dgm:t>
        <a:bodyPr/>
        <a:lstStyle/>
        <a:p>
          <a:endParaRPr lang="en-US"/>
        </a:p>
      </dgm:t>
    </dgm:pt>
    <dgm:pt modelId="{EB863300-CF7D-4B33-9B99-5ADB6E7FD9FC}">
      <dgm:prSet phldr="0"/>
      <dgm:spPr/>
      <dgm:t>
        <a:bodyPr/>
        <a:lstStyle/>
        <a:p>
          <a:pPr rtl="0"/>
          <a:r>
            <a:rPr lang="en-US">
              <a:latin typeface="Calibri Light" panose="020F0302020204030204"/>
            </a:rPr>
            <a:t>By Discharge Point</a:t>
          </a:r>
        </a:p>
      </dgm:t>
    </dgm:pt>
    <dgm:pt modelId="{D36621B2-E8C0-4924-9666-2DFE0EA8E76A}" type="parTrans" cxnId="{4E835F02-B4EB-4A31-B5AE-AB95A712E7B0}">
      <dgm:prSet/>
      <dgm:spPr/>
      <dgm:t>
        <a:bodyPr/>
        <a:lstStyle/>
        <a:p>
          <a:endParaRPr lang="en-US"/>
        </a:p>
      </dgm:t>
    </dgm:pt>
    <dgm:pt modelId="{94D66226-CFE9-45A4-92BB-798CDD110DA4}" type="sibTrans" cxnId="{4E835F02-B4EB-4A31-B5AE-AB95A712E7B0}">
      <dgm:prSet/>
      <dgm:spPr/>
      <dgm:t>
        <a:bodyPr/>
        <a:lstStyle/>
        <a:p>
          <a:endParaRPr lang="en-US"/>
        </a:p>
      </dgm:t>
    </dgm:pt>
    <dgm:pt modelId="{942E03A8-18CC-4AA0-AA6D-DD82A9A0C15F}">
      <dgm:prSet phldr="0"/>
      <dgm:spPr/>
      <dgm:t>
        <a:bodyPr/>
        <a:lstStyle/>
        <a:p>
          <a:pPr rtl="0"/>
          <a:r>
            <a:rPr lang="en-US">
              <a:latin typeface="Calibri Light" panose="020F0302020204030204"/>
            </a:rPr>
            <a:t>By Controls</a:t>
          </a:r>
        </a:p>
      </dgm:t>
    </dgm:pt>
    <dgm:pt modelId="{9E54920C-823A-4658-9076-7EA0FDEAD81D}" type="parTrans" cxnId="{327B6E93-F579-45C8-A971-ECF98748BA55}">
      <dgm:prSet/>
      <dgm:spPr/>
      <dgm:t>
        <a:bodyPr/>
        <a:lstStyle/>
        <a:p>
          <a:endParaRPr lang="en-US"/>
        </a:p>
      </dgm:t>
    </dgm:pt>
    <dgm:pt modelId="{57473E4E-C998-45F4-AA67-77C9233750FB}" type="sibTrans" cxnId="{327B6E93-F579-45C8-A971-ECF98748BA55}">
      <dgm:prSet/>
      <dgm:spPr/>
      <dgm:t>
        <a:bodyPr/>
        <a:lstStyle/>
        <a:p>
          <a:endParaRPr lang="en-US"/>
        </a:p>
      </dgm:t>
    </dgm:pt>
    <dgm:pt modelId="{80EF496D-E726-4D4D-B4A9-CEF4E76DCBF9}" type="pres">
      <dgm:prSet presAssocID="{B762D474-722B-4E2C-A9A0-3CB9E20A344A}" presName="theList" presStyleCnt="0">
        <dgm:presLayoutVars>
          <dgm:dir/>
          <dgm:animLvl val="lvl"/>
          <dgm:resizeHandles val="exact"/>
        </dgm:presLayoutVars>
      </dgm:prSet>
      <dgm:spPr/>
    </dgm:pt>
    <dgm:pt modelId="{10D23B4D-D4A2-47B1-8248-505676A24DE9}" type="pres">
      <dgm:prSet presAssocID="{0835FC62-073F-435A-8185-FAC7849C30C0}" presName="compNode" presStyleCnt="0"/>
      <dgm:spPr/>
    </dgm:pt>
    <dgm:pt modelId="{D64C7C79-DC5E-4B45-AD09-3D8F37557BEE}" type="pres">
      <dgm:prSet presAssocID="{0835FC62-073F-435A-8185-FAC7849C30C0}" presName="noGeometry" presStyleCnt="0"/>
      <dgm:spPr/>
    </dgm:pt>
    <dgm:pt modelId="{7C7350C3-55BB-4F6F-85F1-DA9C7307B049}" type="pres">
      <dgm:prSet presAssocID="{0835FC62-073F-435A-8185-FAC7849C30C0}" presName="childTextVisible" presStyleLbl="bgAccFollowNode1" presStyleIdx="0" presStyleCnt="4">
        <dgm:presLayoutVars>
          <dgm:bulletEnabled val="1"/>
        </dgm:presLayoutVars>
      </dgm:prSet>
      <dgm:spPr/>
    </dgm:pt>
    <dgm:pt modelId="{FAE91A64-8C07-472F-9A0F-718F1E2D2EC8}" type="pres">
      <dgm:prSet presAssocID="{0835FC62-073F-435A-8185-FAC7849C30C0}" presName="childTextHidden" presStyleLbl="bgAccFollowNode1" presStyleIdx="0" presStyleCnt="4"/>
      <dgm:spPr/>
    </dgm:pt>
    <dgm:pt modelId="{4746A45E-0AFC-4C35-9788-5E3A66FDB187}" type="pres">
      <dgm:prSet presAssocID="{0835FC62-073F-435A-8185-FAC7849C30C0}" presName="parentText" presStyleLbl="node1" presStyleIdx="0" presStyleCnt="4">
        <dgm:presLayoutVars>
          <dgm:chMax val="1"/>
          <dgm:bulletEnabled val="1"/>
        </dgm:presLayoutVars>
      </dgm:prSet>
      <dgm:spPr/>
    </dgm:pt>
    <dgm:pt modelId="{6A2BF7ED-601E-4C62-B21C-9436D6588417}" type="pres">
      <dgm:prSet presAssocID="{0835FC62-073F-435A-8185-FAC7849C30C0}" presName="aSpace" presStyleCnt="0"/>
      <dgm:spPr/>
    </dgm:pt>
    <dgm:pt modelId="{EA781E7E-16B6-4FBE-B360-FFB587AAC678}" type="pres">
      <dgm:prSet presAssocID="{F3B2B0DE-6215-4D09-962D-9D659909350E}" presName="compNode" presStyleCnt="0"/>
      <dgm:spPr/>
    </dgm:pt>
    <dgm:pt modelId="{26B08F0F-E4DB-43AA-9BC9-8064F680D6E2}" type="pres">
      <dgm:prSet presAssocID="{F3B2B0DE-6215-4D09-962D-9D659909350E}" presName="noGeometry" presStyleCnt="0"/>
      <dgm:spPr/>
    </dgm:pt>
    <dgm:pt modelId="{DEE70003-EE42-4310-ABBA-C4A62A89E214}" type="pres">
      <dgm:prSet presAssocID="{F3B2B0DE-6215-4D09-962D-9D659909350E}" presName="childTextVisible" presStyleLbl="bgAccFollowNode1" presStyleIdx="1" presStyleCnt="4">
        <dgm:presLayoutVars>
          <dgm:bulletEnabled val="1"/>
        </dgm:presLayoutVars>
      </dgm:prSet>
      <dgm:spPr/>
    </dgm:pt>
    <dgm:pt modelId="{56E6F39B-8009-4876-9661-521326DDB2BE}" type="pres">
      <dgm:prSet presAssocID="{F3B2B0DE-6215-4D09-962D-9D659909350E}" presName="childTextHidden" presStyleLbl="bgAccFollowNode1" presStyleIdx="1" presStyleCnt="4"/>
      <dgm:spPr/>
    </dgm:pt>
    <dgm:pt modelId="{1EA659E4-789C-4B64-9D01-EBDECE84042D}" type="pres">
      <dgm:prSet presAssocID="{F3B2B0DE-6215-4D09-962D-9D659909350E}" presName="parentText" presStyleLbl="node1" presStyleIdx="1" presStyleCnt="4">
        <dgm:presLayoutVars>
          <dgm:chMax val="1"/>
          <dgm:bulletEnabled val="1"/>
        </dgm:presLayoutVars>
      </dgm:prSet>
      <dgm:spPr/>
    </dgm:pt>
    <dgm:pt modelId="{93BC590C-092F-4C2F-88F6-72669E191DCB}" type="pres">
      <dgm:prSet presAssocID="{F3B2B0DE-6215-4D09-962D-9D659909350E}" presName="aSpace" presStyleCnt="0"/>
      <dgm:spPr/>
    </dgm:pt>
    <dgm:pt modelId="{08EB79F5-9BE7-4D35-9ED9-7AC0213E0B74}" type="pres">
      <dgm:prSet presAssocID="{58DF0FA6-31EE-4FEE-844B-0A18B48ED6F2}" presName="compNode" presStyleCnt="0"/>
      <dgm:spPr/>
    </dgm:pt>
    <dgm:pt modelId="{67F07F8C-5AFB-4878-B503-B24D231F9CF2}" type="pres">
      <dgm:prSet presAssocID="{58DF0FA6-31EE-4FEE-844B-0A18B48ED6F2}" presName="noGeometry" presStyleCnt="0"/>
      <dgm:spPr/>
    </dgm:pt>
    <dgm:pt modelId="{715BEE9A-D659-4A5D-B933-5B292A078F70}" type="pres">
      <dgm:prSet presAssocID="{58DF0FA6-31EE-4FEE-844B-0A18B48ED6F2}" presName="childTextVisible" presStyleLbl="bgAccFollowNode1" presStyleIdx="2" presStyleCnt="4">
        <dgm:presLayoutVars>
          <dgm:bulletEnabled val="1"/>
        </dgm:presLayoutVars>
      </dgm:prSet>
      <dgm:spPr/>
    </dgm:pt>
    <dgm:pt modelId="{C422EF0C-1BCD-40D0-BAA5-F7E6A7087EE9}" type="pres">
      <dgm:prSet presAssocID="{58DF0FA6-31EE-4FEE-844B-0A18B48ED6F2}" presName="childTextHidden" presStyleLbl="bgAccFollowNode1" presStyleIdx="2" presStyleCnt="4"/>
      <dgm:spPr/>
    </dgm:pt>
    <dgm:pt modelId="{661207FB-71FA-44E8-9951-E1A6842DB656}" type="pres">
      <dgm:prSet presAssocID="{58DF0FA6-31EE-4FEE-844B-0A18B48ED6F2}" presName="parentText" presStyleLbl="node1" presStyleIdx="2" presStyleCnt="4">
        <dgm:presLayoutVars>
          <dgm:chMax val="1"/>
          <dgm:bulletEnabled val="1"/>
        </dgm:presLayoutVars>
      </dgm:prSet>
      <dgm:spPr/>
    </dgm:pt>
    <dgm:pt modelId="{5C81367A-B9D0-4FEC-B7C7-82B97CD86CC6}" type="pres">
      <dgm:prSet presAssocID="{58DF0FA6-31EE-4FEE-844B-0A18B48ED6F2}" presName="aSpace" presStyleCnt="0"/>
      <dgm:spPr/>
    </dgm:pt>
    <dgm:pt modelId="{97F52EB1-26C4-4288-AD79-5BEA94161F92}" type="pres">
      <dgm:prSet presAssocID="{223C4D31-35B0-4708-A584-C3274E572E12}" presName="compNode" presStyleCnt="0"/>
      <dgm:spPr/>
    </dgm:pt>
    <dgm:pt modelId="{4F4AA8EE-5525-40DB-864F-58B5F811806B}" type="pres">
      <dgm:prSet presAssocID="{223C4D31-35B0-4708-A584-C3274E572E12}" presName="noGeometry" presStyleCnt="0"/>
      <dgm:spPr/>
    </dgm:pt>
    <dgm:pt modelId="{99BCA9BF-80F8-4E6C-8509-F360FBD248A0}" type="pres">
      <dgm:prSet presAssocID="{223C4D31-35B0-4708-A584-C3274E572E12}" presName="childTextVisible" presStyleLbl="bgAccFollowNode1" presStyleIdx="3" presStyleCnt="4">
        <dgm:presLayoutVars>
          <dgm:bulletEnabled val="1"/>
        </dgm:presLayoutVars>
      </dgm:prSet>
      <dgm:spPr/>
    </dgm:pt>
    <dgm:pt modelId="{16920A2E-1DA2-451A-853D-F3AE5EE9638D}" type="pres">
      <dgm:prSet presAssocID="{223C4D31-35B0-4708-A584-C3274E572E12}" presName="childTextHidden" presStyleLbl="bgAccFollowNode1" presStyleIdx="3" presStyleCnt="4"/>
      <dgm:spPr/>
    </dgm:pt>
    <dgm:pt modelId="{383713B6-0DFA-436D-A70C-1C978359D2CF}" type="pres">
      <dgm:prSet presAssocID="{223C4D31-35B0-4708-A584-C3274E572E12}" presName="parentText" presStyleLbl="node1" presStyleIdx="3" presStyleCnt="4">
        <dgm:presLayoutVars>
          <dgm:chMax val="1"/>
          <dgm:bulletEnabled val="1"/>
        </dgm:presLayoutVars>
      </dgm:prSet>
      <dgm:spPr/>
    </dgm:pt>
  </dgm:ptLst>
  <dgm:cxnLst>
    <dgm:cxn modelId="{B12E3402-7DD9-4B2C-B536-698AF887250E}" srcId="{223C4D31-35B0-4708-A584-C3274E572E12}" destId="{12C94DD0-5FF1-4969-B59F-6EE8097C55E2}" srcOrd="1" destOrd="0" parTransId="{2D9FFB22-9161-4624-A5E6-8B0FF715E586}" sibTransId="{E3099D79-4756-45DF-92F4-FC3D64154235}"/>
    <dgm:cxn modelId="{4E835F02-B4EB-4A31-B5AE-AB95A712E7B0}" srcId="{0835FC62-073F-435A-8185-FAC7849C30C0}" destId="{EB863300-CF7D-4B33-9B99-5ADB6E7FD9FC}" srcOrd="1" destOrd="0" parTransId="{D36621B2-E8C0-4924-9666-2DFE0EA8E76A}" sibTransId="{94D66226-CFE9-45A4-92BB-798CDD110DA4}"/>
    <dgm:cxn modelId="{30C84D06-51FF-4348-88F2-33DFEDB583F3}" type="presOf" srcId="{E65A66E3-43EC-4A31-B334-1DD18AEECDFE}" destId="{FAE91A64-8C07-472F-9A0F-718F1E2D2EC8}" srcOrd="1" destOrd="0" presId="urn:microsoft.com/office/officeart/2005/8/layout/hProcess6"/>
    <dgm:cxn modelId="{D354BE08-D97F-4F7B-800B-0D0597F71D03}" srcId="{223C4D31-35B0-4708-A584-C3274E572E12}" destId="{EA7A8718-C25E-4B28-9396-582AB63850B3}" srcOrd="0" destOrd="0" parTransId="{A96B8110-E244-4C54-A87D-255007612E76}" sibTransId="{0A1C7832-C626-4B43-BF80-59F35424D49A}"/>
    <dgm:cxn modelId="{5FDD680E-0134-4BDA-A86E-56B8FC927B1B}" type="presOf" srcId="{AD8FCB79-E5A0-476C-977F-55221459080F}" destId="{DEE70003-EE42-4310-ABBA-C4A62A89E214}" srcOrd="0" destOrd="1" presId="urn:microsoft.com/office/officeart/2005/8/layout/hProcess6"/>
    <dgm:cxn modelId="{4CD0C414-8469-4A46-B0BD-EDBACA87D913}" srcId="{B762D474-722B-4E2C-A9A0-3CB9E20A344A}" destId="{0835FC62-073F-435A-8185-FAC7849C30C0}" srcOrd="0" destOrd="0" parTransId="{25830D53-F97E-4208-B678-23C39740249E}" sibTransId="{0C1C3B43-1D7B-4BDF-8D98-C19A498C7442}"/>
    <dgm:cxn modelId="{7174421A-008D-4291-AC6E-E1EB4E15A9DE}" type="presOf" srcId="{F3B2B0DE-6215-4D09-962D-9D659909350E}" destId="{1EA659E4-789C-4B64-9D01-EBDECE84042D}" srcOrd="0" destOrd="0" presId="urn:microsoft.com/office/officeart/2005/8/layout/hProcess6"/>
    <dgm:cxn modelId="{59CE2F28-3E82-4EA3-8CBE-F7ED22F88DF2}" type="presOf" srcId="{EA7A8718-C25E-4B28-9396-582AB63850B3}" destId="{16920A2E-1DA2-451A-853D-F3AE5EE9638D}" srcOrd="1" destOrd="0" presId="urn:microsoft.com/office/officeart/2005/8/layout/hProcess6"/>
    <dgm:cxn modelId="{66421A3C-3BB0-48BD-9484-ED235B45D0D7}" srcId="{0835FC62-073F-435A-8185-FAC7849C30C0}" destId="{E65A66E3-43EC-4A31-B334-1DD18AEECDFE}" srcOrd="0" destOrd="0" parTransId="{3F42516F-099E-4C0B-ABF7-60B5E1B01230}" sibTransId="{B5DD717C-6A9C-414D-A7E4-F2E6D887FB13}"/>
    <dgm:cxn modelId="{76195F40-9565-42AB-B3B5-87602400E9E6}" srcId="{B762D474-722B-4E2C-A9A0-3CB9E20A344A}" destId="{223C4D31-35B0-4708-A584-C3274E572E12}" srcOrd="3" destOrd="0" parTransId="{B1965E60-ECE1-469F-AC32-DB9089CB2837}" sibTransId="{A7D68E85-3EEA-452B-AACD-21E132827C94}"/>
    <dgm:cxn modelId="{0517FC40-EF1C-4CC7-AB14-D20D75E3CCFD}" type="presOf" srcId="{942E03A8-18CC-4AA0-AA6D-DD82A9A0C15F}" destId="{7C7350C3-55BB-4F6F-85F1-DA9C7307B049}" srcOrd="0" destOrd="2" presId="urn:microsoft.com/office/officeart/2005/8/layout/hProcess6"/>
    <dgm:cxn modelId="{4D2CC567-9026-4197-898F-7C484E14F84C}" type="presOf" srcId="{58DF0FA6-31EE-4FEE-844B-0A18B48ED6F2}" destId="{661207FB-71FA-44E8-9951-E1A6842DB656}" srcOrd="0" destOrd="0" presId="urn:microsoft.com/office/officeart/2005/8/layout/hProcess6"/>
    <dgm:cxn modelId="{621D1D71-CB45-43BB-9EE9-5F8C06665528}" type="presOf" srcId="{12C94DD0-5FF1-4969-B59F-6EE8097C55E2}" destId="{99BCA9BF-80F8-4E6C-8509-F360FBD248A0}" srcOrd="0" destOrd="1" presId="urn:microsoft.com/office/officeart/2005/8/layout/hProcess6"/>
    <dgm:cxn modelId="{7229EA55-49E8-4D08-A522-4DA9BAD6A761}" srcId="{F3B2B0DE-6215-4D09-962D-9D659909350E}" destId="{AD8FCB79-E5A0-476C-977F-55221459080F}" srcOrd="1" destOrd="0" parTransId="{44238F18-C2F4-4469-B37F-7915278E3686}" sibTransId="{1F4D36AB-9A43-460F-A266-81012546DADB}"/>
    <dgm:cxn modelId="{22386877-452C-446F-A04D-71849A62062D}" type="presOf" srcId="{EA7A8718-C25E-4B28-9396-582AB63850B3}" destId="{99BCA9BF-80F8-4E6C-8509-F360FBD248A0}" srcOrd="0" destOrd="0" presId="urn:microsoft.com/office/officeart/2005/8/layout/hProcess6"/>
    <dgm:cxn modelId="{8BFB8B57-DB80-40EE-894D-D1CE799621C5}" type="presOf" srcId="{E65A66E3-43EC-4A31-B334-1DD18AEECDFE}" destId="{7C7350C3-55BB-4F6F-85F1-DA9C7307B049}" srcOrd="0" destOrd="0" presId="urn:microsoft.com/office/officeart/2005/8/layout/hProcess6"/>
    <dgm:cxn modelId="{2D2BA558-549C-4B77-858D-CB9AC4716FEB}" type="presOf" srcId="{EB863300-CF7D-4B33-9B99-5ADB6E7FD9FC}" destId="{7C7350C3-55BB-4F6F-85F1-DA9C7307B049}" srcOrd="0" destOrd="1" presId="urn:microsoft.com/office/officeart/2005/8/layout/hProcess6"/>
    <dgm:cxn modelId="{2C649E8E-9FF0-4FA9-8DA9-0DB2EFDA98BF}" type="presOf" srcId="{AC0107B9-819F-4D7C-AC35-1D5BEC940E68}" destId="{715BEE9A-D659-4A5D-B933-5B292A078F70}" srcOrd="0" destOrd="0" presId="urn:microsoft.com/office/officeart/2005/8/layout/hProcess6"/>
    <dgm:cxn modelId="{327B6E93-F579-45C8-A971-ECF98748BA55}" srcId="{0835FC62-073F-435A-8185-FAC7849C30C0}" destId="{942E03A8-18CC-4AA0-AA6D-DD82A9A0C15F}" srcOrd="2" destOrd="0" parTransId="{9E54920C-823A-4658-9076-7EA0FDEAD81D}" sibTransId="{57473E4E-C998-45F4-AA67-77C9233750FB}"/>
    <dgm:cxn modelId="{562B6C9E-32E3-4975-9CD4-E59F90901B6D}" type="presOf" srcId="{2AB726F0-8D47-4F9B-9560-26E8A5C3224B}" destId="{DEE70003-EE42-4310-ABBA-C4A62A89E214}" srcOrd="0" destOrd="0" presId="urn:microsoft.com/office/officeart/2005/8/layout/hProcess6"/>
    <dgm:cxn modelId="{8A2EB3AA-88DA-4D73-B74B-0DFD6679B6CB}" srcId="{58DF0FA6-31EE-4FEE-844B-0A18B48ED6F2}" destId="{AC0107B9-819F-4D7C-AC35-1D5BEC940E68}" srcOrd="0" destOrd="0" parTransId="{CE7141BB-D61D-48B8-82DB-364B975F89A5}" sibTransId="{14C2D874-D607-446B-BC94-759A1FBB6322}"/>
    <dgm:cxn modelId="{C855BEAF-162D-4476-B59E-7756F8727C7A}" type="presOf" srcId="{12C94DD0-5FF1-4969-B59F-6EE8097C55E2}" destId="{16920A2E-1DA2-451A-853D-F3AE5EE9638D}" srcOrd="1" destOrd="1" presId="urn:microsoft.com/office/officeart/2005/8/layout/hProcess6"/>
    <dgm:cxn modelId="{DACFCFBA-311E-4DD6-8C53-B29AE8503991}" type="presOf" srcId="{942E03A8-18CC-4AA0-AA6D-DD82A9A0C15F}" destId="{FAE91A64-8C07-472F-9A0F-718F1E2D2EC8}" srcOrd="1" destOrd="2" presId="urn:microsoft.com/office/officeart/2005/8/layout/hProcess6"/>
    <dgm:cxn modelId="{3AE937BD-6C72-4B9C-90B4-15A3C32AD325}" type="presOf" srcId="{EB863300-CF7D-4B33-9B99-5ADB6E7FD9FC}" destId="{FAE91A64-8C07-472F-9A0F-718F1E2D2EC8}" srcOrd="1" destOrd="1" presId="urn:microsoft.com/office/officeart/2005/8/layout/hProcess6"/>
    <dgm:cxn modelId="{5EF12AC3-82C0-442B-8BC3-B0F71C00530F}" srcId="{B762D474-722B-4E2C-A9A0-3CB9E20A344A}" destId="{58DF0FA6-31EE-4FEE-844B-0A18B48ED6F2}" srcOrd="2" destOrd="0" parTransId="{EC90AD32-9E25-4309-B128-74DF5BFEAA61}" sibTransId="{D2A8392E-D52E-44B5-A3F5-BFA8C4CFFC84}"/>
    <dgm:cxn modelId="{BF1B73C8-5C6C-4443-8968-56737A0E56D1}" srcId="{B762D474-722B-4E2C-A9A0-3CB9E20A344A}" destId="{F3B2B0DE-6215-4D09-962D-9D659909350E}" srcOrd="1" destOrd="0" parTransId="{6DC84A2F-C094-470F-8558-6034EFA16E61}" sibTransId="{77DB6A1C-50F5-4CF3-90AF-C46A05E56278}"/>
    <dgm:cxn modelId="{C7F8E1D0-73FE-4C90-BC90-3501E6014D75}" srcId="{F3B2B0DE-6215-4D09-962D-9D659909350E}" destId="{2AB726F0-8D47-4F9B-9560-26E8A5C3224B}" srcOrd="0" destOrd="0" parTransId="{C22D9D74-78D3-4A6D-BDA9-49F091F6D0E1}" sibTransId="{13B1DAAC-216F-43C9-B953-8F60E85ECA7C}"/>
    <dgm:cxn modelId="{F2385CE2-E97A-40AF-A0B5-BE8D25B19690}" type="presOf" srcId="{223C4D31-35B0-4708-A584-C3274E572E12}" destId="{383713B6-0DFA-436D-A70C-1C978359D2CF}" srcOrd="0" destOrd="0" presId="urn:microsoft.com/office/officeart/2005/8/layout/hProcess6"/>
    <dgm:cxn modelId="{DBA9B7E6-6AD5-4156-AEB6-F889E353140E}" type="presOf" srcId="{0835FC62-073F-435A-8185-FAC7849C30C0}" destId="{4746A45E-0AFC-4C35-9788-5E3A66FDB187}" srcOrd="0" destOrd="0" presId="urn:microsoft.com/office/officeart/2005/8/layout/hProcess6"/>
    <dgm:cxn modelId="{526E52E7-F6F2-4D83-8FB2-A99B82B5B22F}" type="presOf" srcId="{B762D474-722B-4E2C-A9A0-3CB9E20A344A}" destId="{80EF496D-E726-4D4D-B4A9-CEF4E76DCBF9}" srcOrd="0" destOrd="0" presId="urn:microsoft.com/office/officeart/2005/8/layout/hProcess6"/>
    <dgm:cxn modelId="{AB6BA0EB-D9F4-4975-B176-B071BF475CD6}" type="presOf" srcId="{AD8FCB79-E5A0-476C-977F-55221459080F}" destId="{56E6F39B-8009-4876-9661-521326DDB2BE}" srcOrd="1" destOrd="1" presId="urn:microsoft.com/office/officeart/2005/8/layout/hProcess6"/>
    <dgm:cxn modelId="{CF2018F8-6ADC-4E56-8D15-AE32486477DA}" type="presOf" srcId="{2AB726F0-8D47-4F9B-9560-26E8A5C3224B}" destId="{56E6F39B-8009-4876-9661-521326DDB2BE}" srcOrd="1" destOrd="0" presId="urn:microsoft.com/office/officeart/2005/8/layout/hProcess6"/>
    <dgm:cxn modelId="{77ABDCFE-27E4-4887-B867-193E4B800B03}" type="presOf" srcId="{AC0107B9-819F-4D7C-AC35-1D5BEC940E68}" destId="{C422EF0C-1BCD-40D0-BAA5-F7E6A7087EE9}" srcOrd="1" destOrd="0" presId="urn:microsoft.com/office/officeart/2005/8/layout/hProcess6"/>
    <dgm:cxn modelId="{46DF9168-7A11-4E65-9568-0638A6BB5151}" type="presParOf" srcId="{80EF496D-E726-4D4D-B4A9-CEF4E76DCBF9}" destId="{10D23B4D-D4A2-47B1-8248-505676A24DE9}" srcOrd="0" destOrd="0" presId="urn:microsoft.com/office/officeart/2005/8/layout/hProcess6"/>
    <dgm:cxn modelId="{B12910F8-4FB1-4EC0-8857-B619A58FE0DB}" type="presParOf" srcId="{10D23B4D-D4A2-47B1-8248-505676A24DE9}" destId="{D64C7C79-DC5E-4B45-AD09-3D8F37557BEE}" srcOrd="0" destOrd="0" presId="urn:microsoft.com/office/officeart/2005/8/layout/hProcess6"/>
    <dgm:cxn modelId="{85699B4A-1B82-43DB-94C2-D130B49DA098}" type="presParOf" srcId="{10D23B4D-D4A2-47B1-8248-505676A24DE9}" destId="{7C7350C3-55BB-4F6F-85F1-DA9C7307B049}" srcOrd="1" destOrd="0" presId="urn:microsoft.com/office/officeart/2005/8/layout/hProcess6"/>
    <dgm:cxn modelId="{CB4CF8BC-7487-46D0-B1FF-EF9DD28FB5F5}" type="presParOf" srcId="{10D23B4D-D4A2-47B1-8248-505676A24DE9}" destId="{FAE91A64-8C07-472F-9A0F-718F1E2D2EC8}" srcOrd="2" destOrd="0" presId="urn:microsoft.com/office/officeart/2005/8/layout/hProcess6"/>
    <dgm:cxn modelId="{1D337CDC-564B-4EAD-B950-5E885E8E88EF}" type="presParOf" srcId="{10D23B4D-D4A2-47B1-8248-505676A24DE9}" destId="{4746A45E-0AFC-4C35-9788-5E3A66FDB187}" srcOrd="3" destOrd="0" presId="urn:microsoft.com/office/officeart/2005/8/layout/hProcess6"/>
    <dgm:cxn modelId="{F9E3903C-8DE8-47AE-AB40-50D3AFA95A59}" type="presParOf" srcId="{80EF496D-E726-4D4D-B4A9-CEF4E76DCBF9}" destId="{6A2BF7ED-601E-4C62-B21C-9436D6588417}" srcOrd="1" destOrd="0" presId="urn:microsoft.com/office/officeart/2005/8/layout/hProcess6"/>
    <dgm:cxn modelId="{6478B579-3F40-46EE-BCC0-27643330A9FF}" type="presParOf" srcId="{80EF496D-E726-4D4D-B4A9-CEF4E76DCBF9}" destId="{EA781E7E-16B6-4FBE-B360-FFB587AAC678}" srcOrd="2" destOrd="0" presId="urn:microsoft.com/office/officeart/2005/8/layout/hProcess6"/>
    <dgm:cxn modelId="{BC632C08-1997-4568-971B-BD6DF6AC94EE}" type="presParOf" srcId="{EA781E7E-16B6-4FBE-B360-FFB587AAC678}" destId="{26B08F0F-E4DB-43AA-9BC9-8064F680D6E2}" srcOrd="0" destOrd="0" presId="urn:microsoft.com/office/officeart/2005/8/layout/hProcess6"/>
    <dgm:cxn modelId="{60ABCCB7-9A91-4A85-8659-4E0583EB07C3}" type="presParOf" srcId="{EA781E7E-16B6-4FBE-B360-FFB587AAC678}" destId="{DEE70003-EE42-4310-ABBA-C4A62A89E214}" srcOrd="1" destOrd="0" presId="urn:microsoft.com/office/officeart/2005/8/layout/hProcess6"/>
    <dgm:cxn modelId="{E112309C-95F4-4A3E-A3A8-D2888D2FF8CE}" type="presParOf" srcId="{EA781E7E-16B6-4FBE-B360-FFB587AAC678}" destId="{56E6F39B-8009-4876-9661-521326DDB2BE}" srcOrd="2" destOrd="0" presId="urn:microsoft.com/office/officeart/2005/8/layout/hProcess6"/>
    <dgm:cxn modelId="{1A40BBB6-110C-413B-B256-03A9EC8EEC44}" type="presParOf" srcId="{EA781E7E-16B6-4FBE-B360-FFB587AAC678}" destId="{1EA659E4-789C-4B64-9D01-EBDECE84042D}" srcOrd="3" destOrd="0" presId="urn:microsoft.com/office/officeart/2005/8/layout/hProcess6"/>
    <dgm:cxn modelId="{6DB704B1-7746-471A-88F8-7B9D4714646E}" type="presParOf" srcId="{80EF496D-E726-4D4D-B4A9-CEF4E76DCBF9}" destId="{93BC590C-092F-4C2F-88F6-72669E191DCB}" srcOrd="3" destOrd="0" presId="urn:microsoft.com/office/officeart/2005/8/layout/hProcess6"/>
    <dgm:cxn modelId="{E22ECBAA-3547-452A-A50D-3D8FB65BDA43}" type="presParOf" srcId="{80EF496D-E726-4D4D-B4A9-CEF4E76DCBF9}" destId="{08EB79F5-9BE7-4D35-9ED9-7AC0213E0B74}" srcOrd="4" destOrd="0" presId="urn:microsoft.com/office/officeart/2005/8/layout/hProcess6"/>
    <dgm:cxn modelId="{6DE0B756-6535-42CA-AECB-E100E420F209}" type="presParOf" srcId="{08EB79F5-9BE7-4D35-9ED9-7AC0213E0B74}" destId="{67F07F8C-5AFB-4878-B503-B24D231F9CF2}" srcOrd="0" destOrd="0" presId="urn:microsoft.com/office/officeart/2005/8/layout/hProcess6"/>
    <dgm:cxn modelId="{F781769C-AF78-467A-A0F6-1AEAD6A734BB}" type="presParOf" srcId="{08EB79F5-9BE7-4D35-9ED9-7AC0213E0B74}" destId="{715BEE9A-D659-4A5D-B933-5B292A078F70}" srcOrd="1" destOrd="0" presId="urn:microsoft.com/office/officeart/2005/8/layout/hProcess6"/>
    <dgm:cxn modelId="{8C337382-EB73-434E-AD59-D23CA19F9E02}" type="presParOf" srcId="{08EB79F5-9BE7-4D35-9ED9-7AC0213E0B74}" destId="{C422EF0C-1BCD-40D0-BAA5-F7E6A7087EE9}" srcOrd="2" destOrd="0" presId="urn:microsoft.com/office/officeart/2005/8/layout/hProcess6"/>
    <dgm:cxn modelId="{58978B7E-5CDD-47D1-A0A5-33E41915B185}" type="presParOf" srcId="{08EB79F5-9BE7-4D35-9ED9-7AC0213E0B74}" destId="{661207FB-71FA-44E8-9951-E1A6842DB656}" srcOrd="3" destOrd="0" presId="urn:microsoft.com/office/officeart/2005/8/layout/hProcess6"/>
    <dgm:cxn modelId="{6966D549-6F74-4181-AC2C-15AEEECB946D}" type="presParOf" srcId="{80EF496D-E726-4D4D-B4A9-CEF4E76DCBF9}" destId="{5C81367A-B9D0-4FEC-B7C7-82B97CD86CC6}" srcOrd="5" destOrd="0" presId="urn:microsoft.com/office/officeart/2005/8/layout/hProcess6"/>
    <dgm:cxn modelId="{92F1ACA4-4DF2-4211-B7EF-FDD00CD2DEEE}" type="presParOf" srcId="{80EF496D-E726-4D4D-B4A9-CEF4E76DCBF9}" destId="{97F52EB1-26C4-4288-AD79-5BEA94161F92}" srcOrd="6" destOrd="0" presId="urn:microsoft.com/office/officeart/2005/8/layout/hProcess6"/>
    <dgm:cxn modelId="{C65B9445-970D-4A15-9478-E57CC1638DC1}" type="presParOf" srcId="{97F52EB1-26C4-4288-AD79-5BEA94161F92}" destId="{4F4AA8EE-5525-40DB-864F-58B5F811806B}" srcOrd="0" destOrd="0" presId="urn:microsoft.com/office/officeart/2005/8/layout/hProcess6"/>
    <dgm:cxn modelId="{9CE0DBF4-CC52-4FD8-AA5F-0A346A886D67}" type="presParOf" srcId="{97F52EB1-26C4-4288-AD79-5BEA94161F92}" destId="{99BCA9BF-80F8-4E6C-8509-F360FBD248A0}" srcOrd="1" destOrd="0" presId="urn:microsoft.com/office/officeart/2005/8/layout/hProcess6"/>
    <dgm:cxn modelId="{B2FC041F-C2EB-4CC4-8766-51D7786763A7}" type="presParOf" srcId="{97F52EB1-26C4-4288-AD79-5BEA94161F92}" destId="{16920A2E-1DA2-451A-853D-F3AE5EE9638D}" srcOrd="2" destOrd="0" presId="urn:microsoft.com/office/officeart/2005/8/layout/hProcess6"/>
    <dgm:cxn modelId="{49CA74BD-D386-4ED7-B8F1-457740E58354}" type="presParOf" srcId="{97F52EB1-26C4-4288-AD79-5BEA94161F92}" destId="{383713B6-0DFA-436D-A70C-1C978359D2CF}" srcOrd="3" destOrd="0" presId="urn:microsoft.com/office/officeart/2005/8/layout/hProcess6"/>
  </dgm:cxnLst>
  <dgm:bg>
    <a:solidFill>
      <a:schemeClr val="bg1"/>
    </a:solid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DF4F286-51D7-4848-A25D-5B92E7985BD0}"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0834EAA-3E6D-43D9-B19E-28AAF43CACE6}">
      <dgm:prSet/>
      <dgm:spPr/>
      <dgm:t>
        <a:bodyPr/>
        <a:lstStyle/>
        <a:p>
          <a:pPr>
            <a:lnSpc>
              <a:spcPct val="100000"/>
            </a:lnSpc>
          </a:pPr>
          <a:r>
            <a:rPr lang="en-US"/>
            <a:t>Prescriptive SOC: Required contractor to construct project in a very specific order. </a:t>
          </a:r>
        </a:p>
      </dgm:t>
    </dgm:pt>
    <dgm:pt modelId="{482298B4-ED0F-4109-8AC6-44580BC82C4A}" type="parTrans" cxnId="{317AE127-58E5-4361-9BA8-C71A6F6741BF}">
      <dgm:prSet/>
      <dgm:spPr/>
      <dgm:t>
        <a:bodyPr/>
        <a:lstStyle/>
        <a:p>
          <a:endParaRPr lang="en-US"/>
        </a:p>
      </dgm:t>
    </dgm:pt>
    <dgm:pt modelId="{084116DC-6ACC-45BD-A436-137DF65D0F1F}" type="sibTrans" cxnId="{317AE127-58E5-4361-9BA8-C71A6F6741BF}">
      <dgm:prSet/>
      <dgm:spPr/>
      <dgm:t>
        <a:bodyPr/>
        <a:lstStyle/>
        <a:p>
          <a:endParaRPr lang="en-US"/>
        </a:p>
      </dgm:t>
    </dgm:pt>
    <dgm:pt modelId="{594796F2-1C1B-46A7-9024-A717799DC0DD}">
      <dgm:prSet/>
      <dgm:spPr/>
      <dgm:t>
        <a:bodyPr/>
        <a:lstStyle/>
        <a:p>
          <a:pPr>
            <a:lnSpc>
              <a:spcPct val="100000"/>
            </a:lnSpc>
          </a:pPr>
          <a:r>
            <a:rPr lang="en-US" b="0"/>
            <a:t>Flexible SOC: </a:t>
          </a:r>
          <a:r>
            <a:rPr lang="en-US" b="0">
              <a:latin typeface="Calibri Light" panose="020F0302020204030204"/>
            </a:rPr>
            <a:t>Focused</a:t>
          </a:r>
          <a:r>
            <a:rPr lang="en-US" b="0"/>
            <a:t> SOC </a:t>
          </a:r>
          <a:r>
            <a:rPr lang="en-US" b="0">
              <a:latin typeface="Calibri Light" panose="020F0302020204030204"/>
            </a:rPr>
            <a:t>on</a:t>
          </a:r>
          <a:r>
            <a:rPr lang="en-US" b="0"/>
            <a:t> ESC restrictions and procedures needed to maintain ESC compliance.</a:t>
          </a:r>
          <a:r>
            <a:rPr lang="en-US" b="0">
              <a:latin typeface="Calibri Light" panose="020F0302020204030204"/>
            </a:rPr>
            <a:t> </a:t>
          </a:r>
          <a:endParaRPr lang="en-US" b="0"/>
        </a:p>
      </dgm:t>
    </dgm:pt>
    <dgm:pt modelId="{88C7FCCB-22B2-4FB9-955F-0E7973A2DC0D}" type="parTrans" cxnId="{5B50786A-A591-46C0-B234-F1C1016FD09A}">
      <dgm:prSet/>
      <dgm:spPr/>
      <dgm:t>
        <a:bodyPr/>
        <a:lstStyle/>
        <a:p>
          <a:endParaRPr lang="en-US"/>
        </a:p>
      </dgm:t>
    </dgm:pt>
    <dgm:pt modelId="{4D64E4B0-9C0C-4821-A99B-C90BB363E282}" type="sibTrans" cxnId="{5B50786A-A591-46C0-B234-F1C1016FD09A}">
      <dgm:prSet/>
      <dgm:spPr/>
      <dgm:t>
        <a:bodyPr/>
        <a:lstStyle/>
        <a:p>
          <a:endParaRPr lang="en-US"/>
        </a:p>
      </dgm:t>
    </dgm:pt>
    <dgm:pt modelId="{31B977C0-5347-4D4B-A329-A74E29E5BA8D}">
      <dgm:prSet/>
      <dgm:spPr/>
      <dgm:t>
        <a:bodyPr/>
        <a:lstStyle/>
        <a:p>
          <a:pPr>
            <a:lnSpc>
              <a:spcPct val="100000"/>
            </a:lnSpc>
          </a:pPr>
          <a:r>
            <a:rPr lang="en-US">
              <a:latin typeface="Calibri Light" panose="020F0302020204030204"/>
            </a:rPr>
            <a:t>Consider where concurrent work can be allowed</a:t>
          </a:r>
          <a:endParaRPr lang="en-US"/>
        </a:p>
      </dgm:t>
    </dgm:pt>
    <dgm:pt modelId="{9744A395-F7BE-4473-927F-CAEEA9E1719C}" type="parTrans" cxnId="{50BDDF00-C02F-41B4-A8BA-D0CD30D6E37E}">
      <dgm:prSet/>
      <dgm:spPr/>
      <dgm:t>
        <a:bodyPr/>
        <a:lstStyle/>
        <a:p>
          <a:endParaRPr lang="en-US"/>
        </a:p>
      </dgm:t>
    </dgm:pt>
    <dgm:pt modelId="{A694D3E8-2F0B-4041-8F30-874BAC6B995B}" type="sibTrans" cxnId="{50BDDF00-C02F-41B4-A8BA-D0CD30D6E37E}">
      <dgm:prSet/>
      <dgm:spPr/>
      <dgm:t>
        <a:bodyPr/>
        <a:lstStyle/>
        <a:p>
          <a:endParaRPr lang="en-US"/>
        </a:p>
      </dgm:t>
    </dgm:pt>
    <dgm:pt modelId="{933C0B0B-8E11-4112-8D17-16AA66EC87FD}" type="pres">
      <dgm:prSet presAssocID="{DDF4F286-51D7-4848-A25D-5B92E7985BD0}" presName="root" presStyleCnt="0">
        <dgm:presLayoutVars>
          <dgm:dir/>
          <dgm:resizeHandles val="exact"/>
        </dgm:presLayoutVars>
      </dgm:prSet>
      <dgm:spPr/>
    </dgm:pt>
    <dgm:pt modelId="{A870DBA8-E9AE-4EF1-9FC6-11DD9A96C02C}" type="pres">
      <dgm:prSet presAssocID="{70834EAA-3E6D-43D9-B19E-28AAF43CACE6}" presName="compNode" presStyleCnt="0"/>
      <dgm:spPr/>
    </dgm:pt>
    <dgm:pt modelId="{CE927BD4-8295-4445-A7D6-10C38F4134D2}" type="pres">
      <dgm:prSet presAssocID="{70834EAA-3E6D-43D9-B19E-28AAF43CACE6}" presName="bgRect" presStyleLbl="bgShp" presStyleIdx="0" presStyleCnt="2"/>
      <dgm:spPr/>
    </dgm:pt>
    <dgm:pt modelId="{B0F2C6F3-EED6-4447-A515-3A39F46E6BDA}" type="pres">
      <dgm:prSet presAssocID="{70834EAA-3E6D-43D9-B19E-28AAF43CACE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Factory"/>
        </a:ext>
      </dgm:extLst>
    </dgm:pt>
    <dgm:pt modelId="{26DEB262-FEC8-42EE-8297-E2366E805527}" type="pres">
      <dgm:prSet presAssocID="{70834EAA-3E6D-43D9-B19E-28AAF43CACE6}" presName="spaceRect" presStyleCnt="0"/>
      <dgm:spPr/>
    </dgm:pt>
    <dgm:pt modelId="{DB0B8516-013A-4529-B9F6-5EE32BBB381A}" type="pres">
      <dgm:prSet presAssocID="{70834EAA-3E6D-43D9-B19E-28AAF43CACE6}" presName="parTx" presStyleLbl="revTx" presStyleIdx="0" presStyleCnt="3">
        <dgm:presLayoutVars>
          <dgm:chMax val="0"/>
          <dgm:chPref val="0"/>
        </dgm:presLayoutVars>
      </dgm:prSet>
      <dgm:spPr/>
    </dgm:pt>
    <dgm:pt modelId="{EBF4E4CB-27EF-43F7-AB51-42BE35DB88D6}" type="pres">
      <dgm:prSet presAssocID="{084116DC-6ACC-45BD-A436-137DF65D0F1F}" presName="sibTrans" presStyleCnt="0"/>
      <dgm:spPr/>
    </dgm:pt>
    <dgm:pt modelId="{F4C0CD51-E881-4E87-BA69-FC2C80D853AE}" type="pres">
      <dgm:prSet presAssocID="{594796F2-1C1B-46A7-9024-A717799DC0DD}" presName="compNode" presStyleCnt="0"/>
      <dgm:spPr/>
    </dgm:pt>
    <dgm:pt modelId="{9488C5D0-B7B8-4CAB-8482-4E246B718C68}" type="pres">
      <dgm:prSet presAssocID="{594796F2-1C1B-46A7-9024-A717799DC0DD}" presName="bgRect" presStyleLbl="bgShp" presStyleIdx="1" presStyleCnt="2"/>
      <dgm:spPr/>
    </dgm:pt>
    <dgm:pt modelId="{6B237BC3-C5B3-41A5-9DAD-82860A456C9A}" type="pres">
      <dgm:prSet presAssocID="{594796F2-1C1B-46A7-9024-A717799DC0D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Document"/>
        </a:ext>
      </dgm:extLst>
    </dgm:pt>
    <dgm:pt modelId="{57EDB820-C80E-48D0-BD20-E19596C7E8AE}" type="pres">
      <dgm:prSet presAssocID="{594796F2-1C1B-46A7-9024-A717799DC0DD}" presName="spaceRect" presStyleCnt="0"/>
      <dgm:spPr/>
    </dgm:pt>
    <dgm:pt modelId="{1C4E4CF1-B95B-44D7-804D-CBB5172F11A2}" type="pres">
      <dgm:prSet presAssocID="{594796F2-1C1B-46A7-9024-A717799DC0DD}" presName="parTx" presStyleLbl="revTx" presStyleIdx="1" presStyleCnt="3">
        <dgm:presLayoutVars>
          <dgm:chMax val="0"/>
          <dgm:chPref val="0"/>
        </dgm:presLayoutVars>
      </dgm:prSet>
      <dgm:spPr/>
    </dgm:pt>
    <dgm:pt modelId="{FC2E5DE7-959A-4D54-855E-6F3EDC17CF6F}" type="pres">
      <dgm:prSet presAssocID="{594796F2-1C1B-46A7-9024-A717799DC0DD}" presName="desTx" presStyleLbl="revTx" presStyleIdx="2" presStyleCnt="3">
        <dgm:presLayoutVars/>
      </dgm:prSet>
      <dgm:spPr/>
    </dgm:pt>
  </dgm:ptLst>
  <dgm:cxnLst>
    <dgm:cxn modelId="{50BDDF00-C02F-41B4-A8BA-D0CD30D6E37E}" srcId="{594796F2-1C1B-46A7-9024-A717799DC0DD}" destId="{31B977C0-5347-4D4B-A329-A74E29E5BA8D}" srcOrd="0" destOrd="0" parTransId="{9744A395-F7BE-4473-927F-CAEEA9E1719C}" sibTransId="{A694D3E8-2F0B-4041-8F30-874BAC6B995B}"/>
    <dgm:cxn modelId="{28694919-B884-4CAE-B4FD-250E5E4947C8}" type="presOf" srcId="{70834EAA-3E6D-43D9-B19E-28AAF43CACE6}" destId="{DB0B8516-013A-4529-B9F6-5EE32BBB381A}" srcOrd="0" destOrd="0" presId="urn:microsoft.com/office/officeart/2018/2/layout/IconVerticalSolidList"/>
    <dgm:cxn modelId="{317AE127-58E5-4361-9BA8-C71A6F6741BF}" srcId="{DDF4F286-51D7-4848-A25D-5B92E7985BD0}" destId="{70834EAA-3E6D-43D9-B19E-28AAF43CACE6}" srcOrd="0" destOrd="0" parTransId="{482298B4-ED0F-4109-8AC6-44580BC82C4A}" sibTransId="{084116DC-6ACC-45BD-A436-137DF65D0F1F}"/>
    <dgm:cxn modelId="{57AC5629-4E39-47B7-B48C-1984EB9C6A2B}" type="presOf" srcId="{31B977C0-5347-4D4B-A329-A74E29E5BA8D}" destId="{FC2E5DE7-959A-4D54-855E-6F3EDC17CF6F}" srcOrd="0" destOrd="0" presId="urn:microsoft.com/office/officeart/2018/2/layout/IconVerticalSolidList"/>
    <dgm:cxn modelId="{ABDB7434-FE6A-476E-B145-A31F6BEA8D83}" type="presOf" srcId="{594796F2-1C1B-46A7-9024-A717799DC0DD}" destId="{1C4E4CF1-B95B-44D7-804D-CBB5172F11A2}" srcOrd="0" destOrd="0" presId="urn:microsoft.com/office/officeart/2018/2/layout/IconVerticalSolidList"/>
    <dgm:cxn modelId="{5B50786A-A591-46C0-B234-F1C1016FD09A}" srcId="{DDF4F286-51D7-4848-A25D-5B92E7985BD0}" destId="{594796F2-1C1B-46A7-9024-A717799DC0DD}" srcOrd="1" destOrd="0" parTransId="{88C7FCCB-22B2-4FB9-955F-0E7973A2DC0D}" sibTransId="{4D64E4B0-9C0C-4821-A99B-C90BB363E282}"/>
    <dgm:cxn modelId="{8614948A-6A45-46B3-A777-E11771CAF7B7}" type="presOf" srcId="{DDF4F286-51D7-4848-A25D-5B92E7985BD0}" destId="{933C0B0B-8E11-4112-8D17-16AA66EC87FD}" srcOrd="0" destOrd="0" presId="urn:microsoft.com/office/officeart/2018/2/layout/IconVerticalSolidList"/>
    <dgm:cxn modelId="{5431EC22-CBB9-44E2-9634-AF35270B2842}" type="presParOf" srcId="{933C0B0B-8E11-4112-8D17-16AA66EC87FD}" destId="{A870DBA8-E9AE-4EF1-9FC6-11DD9A96C02C}" srcOrd="0" destOrd="0" presId="urn:microsoft.com/office/officeart/2018/2/layout/IconVerticalSolidList"/>
    <dgm:cxn modelId="{034DFDB1-F41A-4FC4-AFA7-EE408B163C22}" type="presParOf" srcId="{A870DBA8-E9AE-4EF1-9FC6-11DD9A96C02C}" destId="{CE927BD4-8295-4445-A7D6-10C38F4134D2}" srcOrd="0" destOrd="0" presId="urn:microsoft.com/office/officeart/2018/2/layout/IconVerticalSolidList"/>
    <dgm:cxn modelId="{B5A3783B-EBBB-46E9-8837-FC90A7205B3A}" type="presParOf" srcId="{A870DBA8-E9AE-4EF1-9FC6-11DD9A96C02C}" destId="{B0F2C6F3-EED6-4447-A515-3A39F46E6BDA}" srcOrd="1" destOrd="0" presId="urn:microsoft.com/office/officeart/2018/2/layout/IconVerticalSolidList"/>
    <dgm:cxn modelId="{821C4CA8-3493-4AD4-A3AA-8C7B7BC79D48}" type="presParOf" srcId="{A870DBA8-E9AE-4EF1-9FC6-11DD9A96C02C}" destId="{26DEB262-FEC8-42EE-8297-E2366E805527}" srcOrd="2" destOrd="0" presId="urn:microsoft.com/office/officeart/2018/2/layout/IconVerticalSolidList"/>
    <dgm:cxn modelId="{51DC8E9A-F51A-42CE-AC27-CC8E1830ECDB}" type="presParOf" srcId="{A870DBA8-E9AE-4EF1-9FC6-11DD9A96C02C}" destId="{DB0B8516-013A-4529-B9F6-5EE32BBB381A}" srcOrd="3" destOrd="0" presId="urn:microsoft.com/office/officeart/2018/2/layout/IconVerticalSolidList"/>
    <dgm:cxn modelId="{557B8213-2AEC-4259-B23B-0124B120BF1F}" type="presParOf" srcId="{933C0B0B-8E11-4112-8D17-16AA66EC87FD}" destId="{EBF4E4CB-27EF-43F7-AB51-42BE35DB88D6}" srcOrd="1" destOrd="0" presId="urn:microsoft.com/office/officeart/2018/2/layout/IconVerticalSolidList"/>
    <dgm:cxn modelId="{14DD8CCB-8ACD-4178-94D6-2D8A79CDDAD6}" type="presParOf" srcId="{933C0B0B-8E11-4112-8D17-16AA66EC87FD}" destId="{F4C0CD51-E881-4E87-BA69-FC2C80D853AE}" srcOrd="2" destOrd="0" presId="urn:microsoft.com/office/officeart/2018/2/layout/IconVerticalSolidList"/>
    <dgm:cxn modelId="{163A73D8-22C2-4842-9226-B01F0840CD18}" type="presParOf" srcId="{F4C0CD51-E881-4E87-BA69-FC2C80D853AE}" destId="{9488C5D0-B7B8-4CAB-8482-4E246B718C68}" srcOrd="0" destOrd="0" presId="urn:microsoft.com/office/officeart/2018/2/layout/IconVerticalSolidList"/>
    <dgm:cxn modelId="{370AA50C-3885-4891-8488-8B98E38CCB3E}" type="presParOf" srcId="{F4C0CD51-E881-4E87-BA69-FC2C80D853AE}" destId="{6B237BC3-C5B3-41A5-9DAD-82860A456C9A}" srcOrd="1" destOrd="0" presId="urn:microsoft.com/office/officeart/2018/2/layout/IconVerticalSolidList"/>
    <dgm:cxn modelId="{86D1B89C-1C88-4029-BF82-5D57C786C1EE}" type="presParOf" srcId="{F4C0CD51-E881-4E87-BA69-FC2C80D853AE}" destId="{57EDB820-C80E-48D0-BD20-E19596C7E8AE}" srcOrd="2" destOrd="0" presId="urn:microsoft.com/office/officeart/2018/2/layout/IconVerticalSolidList"/>
    <dgm:cxn modelId="{13C836B5-8898-4DB7-9C9F-C65E9EA05B2D}" type="presParOf" srcId="{F4C0CD51-E881-4E87-BA69-FC2C80D853AE}" destId="{1C4E4CF1-B95B-44D7-804D-CBB5172F11A2}" srcOrd="3" destOrd="0" presId="urn:microsoft.com/office/officeart/2018/2/layout/IconVerticalSolidList"/>
    <dgm:cxn modelId="{3C5E3248-606B-4276-9BF4-F7FA2EB48AD1}" type="presParOf" srcId="{F4C0CD51-E881-4E87-BA69-FC2C80D853AE}" destId="{FC2E5DE7-959A-4D54-855E-6F3EDC17CF6F}" srcOrd="4"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CA412F-A8DC-4B79-BF7A-6E12DB07DF5A}">
      <dsp:nvSpPr>
        <dsp:cNvPr id="0" name=""/>
        <dsp:cNvSpPr/>
      </dsp:nvSpPr>
      <dsp:spPr>
        <a:xfrm>
          <a:off x="3274061" y="1164253"/>
          <a:ext cx="1399615" cy="1870336"/>
        </a:xfrm>
        <a:custGeom>
          <a:avLst/>
          <a:gdLst/>
          <a:ahLst/>
          <a:cxnLst/>
          <a:rect l="0" t="0" r="0" b="0"/>
          <a:pathLst>
            <a:path>
              <a:moveTo>
                <a:pt x="0" y="0"/>
              </a:moveTo>
              <a:lnTo>
                <a:pt x="1399615" y="0"/>
              </a:lnTo>
              <a:lnTo>
                <a:pt x="1399615" y="187033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791B07-A96C-4C82-8EB9-EB4D6FDDDF5E}">
      <dsp:nvSpPr>
        <dsp:cNvPr id="0" name=""/>
        <dsp:cNvSpPr/>
      </dsp:nvSpPr>
      <dsp:spPr>
        <a:xfrm>
          <a:off x="3274061" y="1164253"/>
          <a:ext cx="1391053" cy="549101"/>
        </a:xfrm>
        <a:custGeom>
          <a:avLst/>
          <a:gdLst/>
          <a:ahLst/>
          <a:cxnLst/>
          <a:rect l="0" t="0" r="0" b="0"/>
          <a:pathLst>
            <a:path>
              <a:moveTo>
                <a:pt x="0" y="0"/>
              </a:moveTo>
              <a:lnTo>
                <a:pt x="1391053" y="0"/>
              </a:lnTo>
              <a:lnTo>
                <a:pt x="1391053" y="54910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82710F-86DC-4FDD-9882-CCFC2F6AA8BA}">
      <dsp:nvSpPr>
        <dsp:cNvPr id="0" name=""/>
        <dsp:cNvSpPr/>
      </dsp:nvSpPr>
      <dsp:spPr>
        <a:xfrm>
          <a:off x="3274061" y="1164253"/>
          <a:ext cx="3422268" cy="4827439"/>
        </a:xfrm>
        <a:custGeom>
          <a:avLst/>
          <a:gdLst/>
          <a:ahLst/>
          <a:cxnLst/>
          <a:rect l="0" t="0" r="0" b="0"/>
          <a:pathLst>
            <a:path>
              <a:moveTo>
                <a:pt x="0" y="0"/>
              </a:moveTo>
              <a:lnTo>
                <a:pt x="3334684" y="0"/>
              </a:lnTo>
              <a:lnTo>
                <a:pt x="3334684" y="4827439"/>
              </a:lnTo>
              <a:lnTo>
                <a:pt x="3422268" y="482743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DB118-C81C-4A48-8C53-2CEE62089A5D}">
      <dsp:nvSpPr>
        <dsp:cNvPr id="0" name=""/>
        <dsp:cNvSpPr/>
      </dsp:nvSpPr>
      <dsp:spPr>
        <a:xfrm>
          <a:off x="3274061" y="1164253"/>
          <a:ext cx="3419037" cy="4284338"/>
        </a:xfrm>
        <a:custGeom>
          <a:avLst/>
          <a:gdLst/>
          <a:ahLst/>
          <a:cxnLst/>
          <a:rect l="0" t="0" r="0" b="0"/>
          <a:pathLst>
            <a:path>
              <a:moveTo>
                <a:pt x="0" y="0"/>
              </a:moveTo>
              <a:lnTo>
                <a:pt x="3331452" y="0"/>
              </a:lnTo>
              <a:lnTo>
                <a:pt x="3331452" y="4284338"/>
              </a:lnTo>
              <a:lnTo>
                <a:pt x="3419037" y="428433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C572AC-0282-4996-B29D-0C7808F41050}">
      <dsp:nvSpPr>
        <dsp:cNvPr id="0" name=""/>
        <dsp:cNvSpPr/>
      </dsp:nvSpPr>
      <dsp:spPr>
        <a:xfrm>
          <a:off x="3274061" y="1164253"/>
          <a:ext cx="3418450" cy="3739900"/>
        </a:xfrm>
        <a:custGeom>
          <a:avLst/>
          <a:gdLst/>
          <a:ahLst/>
          <a:cxnLst/>
          <a:rect l="0" t="0" r="0" b="0"/>
          <a:pathLst>
            <a:path>
              <a:moveTo>
                <a:pt x="0" y="0"/>
              </a:moveTo>
              <a:lnTo>
                <a:pt x="3330865" y="0"/>
              </a:lnTo>
              <a:lnTo>
                <a:pt x="3330865" y="3739900"/>
              </a:lnTo>
              <a:lnTo>
                <a:pt x="3418450" y="373990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C65560-7BBA-48C3-AF66-71B160B1DB42}">
      <dsp:nvSpPr>
        <dsp:cNvPr id="0" name=""/>
        <dsp:cNvSpPr/>
      </dsp:nvSpPr>
      <dsp:spPr>
        <a:xfrm>
          <a:off x="3274061" y="1164253"/>
          <a:ext cx="3419369" cy="3164717"/>
        </a:xfrm>
        <a:custGeom>
          <a:avLst/>
          <a:gdLst/>
          <a:ahLst/>
          <a:cxnLst/>
          <a:rect l="0" t="0" r="0" b="0"/>
          <a:pathLst>
            <a:path>
              <a:moveTo>
                <a:pt x="0" y="0"/>
              </a:moveTo>
              <a:lnTo>
                <a:pt x="3331785" y="0"/>
              </a:lnTo>
              <a:lnTo>
                <a:pt x="3331785" y="3164717"/>
              </a:lnTo>
              <a:lnTo>
                <a:pt x="3419369" y="3164717"/>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ADADE0-0EFB-4D1B-AFCC-116DCD1BAF2F}">
      <dsp:nvSpPr>
        <dsp:cNvPr id="0" name=""/>
        <dsp:cNvSpPr/>
      </dsp:nvSpPr>
      <dsp:spPr>
        <a:xfrm>
          <a:off x="3274061" y="1164253"/>
          <a:ext cx="3424554" cy="2634176"/>
        </a:xfrm>
        <a:custGeom>
          <a:avLst/>
          <a:gdLst/>
          <a:ahLst/>
          <a:cxnLst/>
          <a:rect l="0" t="0" r="0" b="0"/>
          <a:pathLst>
            <a:path>
              <a:moveTo>
                <a:pt x="0" y="0"/>
              </a:moveTo>
              <a:lnTo>
                <a:pt x="3336970" y="0"/>
              </a:lnTo>
              <a:lnTo>
                <a:pt x="3336970" y="2634176"/>
              </a:lnTo>
              <a:lnTo>
                <a:pt x="3424554" y="2634176"/>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6ACCBA-BECC-4CA4-BCC1-91C9C0A011D6}">
      <dsp:nvSpPr>
        <dsp:cNvPr id="0" name=""/>
        <dsp:cNvSpPr/>
      </dsp:nvSpPr>
      <dsp:spPr>
        <a:xfrm>
          <a:off x="3274061" y="1164253"/>
          <a:ext cx="3424055" cy="2120179"/>
        </a:xfrm>
        <a:custGeom>
          <a:avLst/>
          <a:gdLst/>
          <a:ahLst/>
          <a:cxnLst/>
          <a:rect l="0" t="0" r="0" b="0"/>
          <a:pathLst>
            <a:path>
              <a:moveTo>
                <a:pt x="0" y="0"/>
              </a:moveTo>
              <a:lnTo>
                <a:pt x="3336470" y="0"/>
              </a:lnTo>
              <a:lnTo>
                <a:pt x="3336470" y="2120179"/>
              </a:lnTo>
              <a:lnTo>
                <a:pt x="3424055" y="212017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2B834A-EE60-452F-8FAD-A79B7D9E8BA4}">
      <dsp:nvSpPr>
        <dsp:cNvPr id="0" name=""/>
        <dsp:cNvSpPr/>
      </dsp:nvSpPr>
      <dsp:spPr>
        <a:xfrm>
          <a:off x="3274061" y="1164253"/>
          <a:ext cx="3419790" cy="1601073"/>
        </a:xfrm>
        <a:custGeom>
          <a:avLst/>
          <a:gdLst/>
          <a:ahLst/>
          <a:cxnLst/>
          <a:rect l="0" t="0" r="0" b="0"/>
          <a:pathLst>
            <a:path>
              <a:moveTo>
                <a:pt x="0" y="0"/>
              </a:moveTo>
              <a:lnTo>
                <a:pt x="3332205" y="0"/>
              </a:lnTo>
              <a:lnTo>
                <a:pt x="3332205" y="1601073"/>
              </a:lnTo>
              <a:lnTo>
                <a:pt x="3419790" y="1601073"/>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37293F-E3D9-49E0-9E55-F410DA1D0AB5}">
      <dsp:nvSpPr>
        <dsp:cNvPr id="0" name=""/>
        <dsp:cNvSpPr/>
      </dsp:nvSpPr>
      <dsp:spPr>
        <a:xfrm>
          <a:off x="3274061" y="1164253"/>
          <a:ext cx="3420946" cy="1109965"/>
        </a:xfrm>
        <a:custGeom>
          <a:avLst/>
          <a:gdLst/>
          <a:ahLst/>
          <a:cxnLst/>
          <a:rect l="0" t="0" r="0" b="0"/>
          <a:pathLst>
            <a:path>
              <a:moveTo>
                <a:pt x="0" y="0"/>
              </a:moveTo>
              <a:lnTo>
                <a:pt x="3333361" y="0"/>
              </a:lnTo>
              <a:lnTo>
                <a:pt x="3333361" y="1109965"/>
              </a:lnTo>
              <a:lnTo>
                <a:pt x="3420946" y="1109965"/>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6F2E67-7381-4E37-A82C-FB16897466EA}">
      <dsp:nvSpPr>
        <dsp:cNvPr id="0" name=""/>
        <dsp:cNvSpPr/>
      </dsp:nvSpPr>
      <dsp:spPr>
        <a:xfrm>
          <a:off x="3274061" y="1164253"/>
          <a:ext cx="3430125" cy="622662"/>
        </a:xfrm>
        <a:custGeom>
          <a:avLst/>
          <a:gdLst/>
          <a:ahLst/>
          <a:cxnLst/>
          <a:rect l="0" t="0" r="0" b="0"/>
          <a:pathLst>
            <a:path>
              <a:moveTo>
                <a:pt x="0" y="0"/>
              </a:moveTo>
              <a:lnTo>
                <a:pt x="3342540" y="0"/>
              </a:lnTo>
              <a:lnTo>
                <a:pt x="3342540" y="622662"/>
              </a:lnTo>
              <a:lnTo>
                <a:pt x="3430125" y="62266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F145DD-6D3C-45F0-BB57-6D6B8E459F4A}">
      <dsp:nvSpPr>
        <dsp:cNvPr id="0" name=""/>
        <dsp:cNvSpPr/>
      </dsp:nvSpPr>
      <dsp:spPr>
        <a:xfrm>
          <a:off x="3274061" y="1164253"/>
          <a:ext cx="3426061" cy="118428"/>
        </a:xfrm>
        <a:custGeom>
          <a:avLst/>
          <a:gdLst/>
          <a:ahLst/>
          <a:cxnLst/>
          <a:rect l="0" t="0" r="0" b="0"/>
          <a:pathLst>
            <a:path>
              <a:moveTo>
                <a:pt x="0" y="0"/>
              </a:moveTo>
              <a:lnTo>
                <a:pt x="3338476" y="0"/>
              </a:lnTo>
              <a:lnTo>
                <a:pt x="3338476" y="118428"/>
              </a:lnTo>
              <a:lnTo>
                <a:pt x="3426061" y="118428"/>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7D554C-7DDB-4ADB-979D-44332E596424}">
      <dsp:nvSpPr>
        <dsp:cNvPr id="0" name=""/>
        <dsp:cNvSpPr/>
      </dsp:nvSpPr>
      <dsp:spPr>
        <a:xfrm>
          <a:off x="3274061" y="785874"/>
          <a:ext cx="3414167" cy="378379"/>
        </a:xfrm>
        <a:custGeom>
          <a:avLst/>
          <a:gdLst/>
          <a:ahLst/>
          <a:cxnLst/>
          <a:rect l="0" t="0" r="0" b="0"/>
          <a:pathLst>
            <a:path>
              <a:moveTo>
                <a:pt x="0" y="378379"/>
              </a:moveTo>
              <a:lnTo>
                <a:pt x="3326582" y="378379"/>
              </a:lnTo>
              <a:lnTo>
                <a:pt x="3326582" y="0"/>
              </a:lnTo>
              <a:lnTo>
                <a:pt x="3414167"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9D53A1-10ED-4C49-BE9D-63DDEE3470F0}">
      <dsp:nvSpPr>
        <dsp:cNvPr id="0" name=""/>
        <dsp:cNvSpPr/>
      </dsp:nvSpPr>
      <dsp:spPr>
        <a:xfrm>
          <a:off x="3274061" y="233807"/>
          <a:ext cx="3413510" cy="930446"/>
        </a:xfrm>
        <a:custGeom>
          <a:avLst/>
          <a:gdLst/>
          <a:ahLst/>
          <a:cxnLst/>
          <a:rect l="0" t="0" r="0" b="0"/>
          <a:pathLst>
            <a:path>
              <a:moveTo>
                <a:pt x="0" y="930446"/>
              </a:moveTo>
              <a:lnTo>
                <a:pt x="3325925" y="930446"/>
              </a:lnTo>
              <a:lnTo>
                <a:pt x="3325925" y="0"/>
              </a:lnTo>
              <a:lnTo>
                <a:pt x="3413510" y="0"/>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F59F83-0AFD-456A-8533-C758574D7C7D}">
      <dsp:nvSpPr>
        <dsp:cNvPr id="0" name=""/>
        <dsp:cNvSpPr/>
      </dsp:nvSpPr>
      <dsp:spPr>
        <a:xfrm>
          <a:off x="0" y="713126"/>
          <a:ext cx="3274061" cy="902254"/>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kern="1200" dirty="0">
              <a:solidFill>
                <a:schemeClr val="tx1"/>
              </a:solidFill>
            </a:rPr>
            <a:t>Facilitators </a:t>
          </a:r>
          <a:r>
            <a:rPr lang="en-US" sz="2000" kern="1200" dirty="0">
              <a:solidFill>
                <a:schemeClr val="tx1"/>
              </a:solidFill>
            </a:rPr>
            <a:t>FSOC Examples</a:t>
          </a:r>
        </a:p>
      </dsp:txBody>
      <dsp:txXfrm>
        <a:off x="0" y="713126"/>
        <a:ext cx="3274061" cy="902254"/>
      </dsp:txXfrm>
    </dsp:sp>
    <dsp:sp modelId="{A4983D5E-22AD-4056-B354-36C8AE017E5E}">
      <dsp:nvSpPr>
        <dsp:cNvPr id="0" name=""/>
        <dsp:cNvSpPr/>
      </dsp:nvSpPr>
      <dsp:spPr>
        <a:xfrm>
          <a:off x="6687571" y="2430"/>
          <a:ext cx="4073754" cy="46275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Kirin Smith </a:t>
          </a:r>
          <a:r>
            <a:rPr lang="en-US" sz="1200" kern="1200" dirty="0"/>
            <a:t>(SHA – OHD – HHD) </a:t>
          </a:r>
        </a:p>
      </dsp:txBody>
      <dsp:txXfrm>
        <a:off x="6687571" y="2430"/>
        <a:ext cx="4073754" cy="462753"/>
      </dsp:txXfrm>
    </dsp:sp>
    <dsp:sp modelId="{58ECB02D-5529-44B1-9215-98C0590BEE8F}">
      <dsp:nvSpPr>
        <dsp:cNvPr id="0" name=""/>
        <dsp:cNvSpPr/>
      </dsp:nvSpPr>
      <dsp:spPr>
        <a:xfrm>
          <a:off x="6688228" y="565299"/>
          <a:ext cx="4064540" cy="44115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Gina Goettler </a:t>
          </a:r>
          <a:r>
            <a:rPr lang="en-US" sz="1200" kern="1200" dirty="0"/>
            <a:t>(Chief Eng. System – SHA – D5) </a:t>
          </a:r>
        </a:p>
      </dsp:txBody>
      <dsp:txXfrm>
        <a:off x="6688228" y="565299"/>
        <a:ext cx="4064540" cy="441150"/>
      </dsp:txXfrm>
    </dsp:sp>
    <dsp:sp modelId="{8A1799BE-7D84-4CB1-832E-8FC0818C4759}">
      <dsp:nvSpPr>
        <dsp:cNvPr id="0" name=""/>
        <dsp:cNvSpPr/>
      </dsp:nvSpPr>
      <dsp:spPr>
        <a:xfrm>
          <a:off x="6700122" y="1079610"/>
          <a:ext cx="4029235" cy="40614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Jonathan Brown </a:t>
          </a:r>
          <a:r>
            <a:rPr lang="en-US" sz="1200" kern="1200" dirty="0"/>
            <a:t>(Area Engineer – SHA – D3) </a:t>
          </a:r>
        </a:p>
      </dsp:txBody>
      <dsp:txXfrm>
        <a:off x="6700122" y="1079610"/>
        <a:ext cx="4029235" cy="406142"/>
      </dsp:txXfrm>
    </dsp:sp>
    <dsp:sp modelId="{731FE32D-08E0-46CC-A191-C5F7BFB6CD25}">
      <dsp:nvSpPr>
        <dsp:cNvPr id="0" name=""/>
        <dsp:cNvSpPr/>
      </dsp:nvSpPr>
      <dsp:spPr>
        <a:xfrm>
          <a:off x="6704186" y="1578025"/>
          <a:ext cx="4063945" cy="41778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Ryan Doran </a:t>
          </a:r>
          <a:r>
            <a:rPr lang="en-US" sz="1200" kern="1200" dirty="0"/>
            <a:t>(Area Engineer – SHA – D3)</a:t>
          </a:r>
        </a:p>
      </dsp:txBody>
      <dsp:txXfrm>
        <a:off x="6704186" y="1578025"/>
        <a:ext cx="4063945" cy="417781"/>
      </dsp:txXfrm>
    </dsp:sp>
    <dsp:sp modelId="{7FB91774-02A4-40DC-A986-BEACD0A69EFD}">
      <dsp:nvSpPr>
        <dsp:cNvPr id="0" name=""/>
        <dsp:cNvSpPr/>
      </dsp:nvSpPr>
      <dsp:spPr>
        <a:xfrm>
          <a:off x="6695007" y="2078405"/>
          <a:ext cx="4072283" cy="391626"/>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Barry Smith </a:t>
          </a:r>
          <a:r>
            <a:rPr lang="en-US" sz="1200" kern="1200" dirty="0"/>
            <a:t>(Deputy Director – SHA – OHD) </a:t>
          </a:r>
        </a:p>
      </dsp:txBody>
      <dsp:txXfrm>
        <a:off x="6695007" y="2078405"/>
        <a:ext cx="4072283" cy="391626"/>
      </dsp:txXfrm>
    </dsp:sp>
    <dsp:sp modelId="{FD5C8225-258F-4E2D-9AF0-8D4072C509BC}">
      <dsp:nvSpPr>
        <dsp:cNvPr id="0" name=""/>
        <dsp:cNvSpPr/>
      </dsp:nvSpPr>
      <dsp:spPr>
        <a:xfrm>
          <a:off x="6693851" y="2558070"/>
          <a:ext cx="4073702" cy="414514"/>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Brandon Scott </a:t>
          </a:r>
          <a:r>
            <a:rPr lang="en-US" sz="1200" kern="1200" dirty="0"/>
            <a:t>(SHA – OHD – PRD) </a:t>
          </a:r>
        </a:p>
      </dsp:txBody>
      <dsp:txXfrm>
        <a:off x="6693851" y="2558070"/>
        <a:ext cx="4073702" cy="414514"/>
      </dsp:txXfrm>
    </dsp:sp>
    <dsp:sp modelId="{4CEF433D-AF7D-4D29-A2CF-85733ACEE5F2}">
      <dsp:nvSpPr>
        <dsp:cNvPr id="0" name=""/>
        <dsp:cNvSpPr/>
      </dsp:nvSpPr>
      <dsp:spPr>
        <a:xfrm>
          <a:off x="6698117" y="3061688"/>
          <a:ext cx="4054705" cy="445490"/>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Alicia Brandys </a:t>
          </a:r>
          <a:r>
            <a:rPr lang="en-US" sz="1200" kern="1200" dirty="0"/>
            <a:t>(SHA – OHD – PRD) </a:t>
          </a:r>
        </a:p>
      </dsp:txBody>
      <dsp:txXfrm>
        <a:off x="6698117" y="3061688"/>
        <a:ext cx="4054705" cy="445490"/>
      </dsp:txXfrm>
    </dsp:sp>
    <dsp:sp modelId="{53418C03-0532-4E32-9C0B-A0C7C357A673}">
      <dsp:nvSpPr>
        <dsp:cNvPr id="0" name=""/>
        <dsp:cNvSpPr/>
      </dsp:nvSpPr>
      <dsp:spPr>
        <a:xfrm>
          <a:off x="6698616" y="3583303"/>
          <a:ext cx="4054705" cy="43025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err="1">
              <a:solidFill>
                <a:schemeClr val="tx1"/>
              </a:solidFill>
            </a:rPr>
            <a:t>Tesfa</a:t>
          </a:r>
          <a:r>
            <a:rPr lang="en-US" sz="2000" kern="1200" dirty="0">
              <a:solidFill>
                <a:schemeClr val="tx1"/>
              </a:solidFill>
            </a:rPr>
            <a:t> Bogale </a:t>
          </a:r>
          <a:r>
            <a:rPr lang="en-US" sz="1200" kern="1200" dirty="0"/>
            <a:t>(SHA – OHD – PRD) </a:t>
          </a:r>
        </a:p>
      </dsp:txBody>
      <dsp:txXfrm>
        <a:off x="6698616" y="3583303"/>
        <a:ext cx="4054705" cy="430253"/>
      </dsp:txXfrm>
    </dsp:sp>
    <dsp:sp modelId="{F9347AFA-3971-46C0-BFFD-50EEBCE47EF5}">
      <dsp:nvSpPr>
        <dsp:cNvPr id="0" name=""/>
        <dsp:cNvSpPr/>
      </dsp:nvSpPr>
      <dsp:spPr>
        <a:xfrm>
          <a:off x="6693431" y="4097593"/>
          <a:ext cx="4058655" cy="46275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Sonja Hardman </a:t>
          </a:r>
          <a:r>
            <a:rPr lang="en-US" sz="1200" kern="1200" dirty="0"/>
            <a:t>(SHA – OHD – PRD) </a:t>
          </a:r>
        </a:p>
      </dsp:txBody>
      <dsp:txXfrm>
        <a:off x="6693431" y="4097593"/>
        <a:ext cx="4058655" cy="462755"/>
      </dsp:txXfrm>
    </dsp:sp>
    <dsp:sp modelId="{F3FB534C-99CC-4777-9479-5E68424F0D89}">
      <dsp:nvSpPr>
        <dsp:cNvPr id="0" name=""/>
        <dsp:cNvSpPr/>
      </dsp:nvSpPr>
      <dsp:spPr>
        <a:xfrm>
          <a:off x="6692511" y="4690779"/>
          <a:ext cx="4058655" cy="42675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Natalie DeColli </a:t>
          </a:r>
          <a:r>
            <a:rPr lang="en-US" sz="1200" kern="1200" dirty="0"/>
            <a:t>(Consultant – </a:t>
          </a:r>
          <a:r>
            <a:rPr lang="en-US" sz="1200" kern="1200" dirty="0" err="1"/>
            <a:t>SuYash</a:t>
          </a:r>
          <a:r>
            <a:rPr lang="en-US" sz="1200" kern="1200" dirty="0"/>
            <a:t>)</a:t>
          </a:r>
        </a:p>
      </dsp:txBody>
      <dsp:txXfrm>
        <a:off x="6692511" y="4690779"/>
        <a:ext cx="4058655" cy="426751"/>
      </dsp:txXfrm>
    </dsp:sp>
    <dsp:sp modelId="{2CC9A233-1773-44BE-B41B-41CDA74C91B7}">
      <dsp:nvSpPr>
        <dsp:cNvPr id="0" name=""/>
        <dsp:cNvSpPr/>
      </dsp:nvSpPr>
      <dsp:spPr>
        <a:xfrm>
          <a:off x="6693098" y="5208336"/>
          <a:ext cx="4058655" cy="48051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Laura Ridler </a:t>
          </a:r>
          <a:r>
            <a:rPr lang="en-US" sz="1200" kern="1200" dirty="0"/>
            <a:t>(Consultant – </a:t>
          </a:r>
          <a:r>
            <a:rPr lang="en-US" sz="1200" kern="1200" dirty="0" err="1"/>
            <a:t>SuYash</a:t>
          </a:r>
          <a:r>
            <a:rPr lang="en-US" sz="1200" kern="1200" dirty="0"/>
            <a:t>)</a:t>
          </a:r>
        </a:p>
      </dsp:txBody>
      <dsp:txXfrm>
        <a:off x="6693098" y="5208336"/>
        <a:ext cx="4058655" cy="480512"/>
      </dsp:txXfrm>
    </dsp:sp>
    <dsp:sp modelId="{AFB47CFE-F202-43D2-AE65-495338A03D92}">
      <dsp:nvSpPr>
        <dsp:cNvPr id="0" name=""/>
        <dsp:cNvSpPr/>
      </dsp:nvSpPr>
      <dsp:spPr>
        <a:xfrm>
          <a:off x="6696330" y="5785333"/>
          <a:ext cx="4070128" cy="412718"/>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l" defTabSz="889000">
            <a:lnSpc>
              <a:spcPct val="90000"/>
            </a:lnSpc>
            <a:spcBef>
              <a:spcPct val="0"/>
            </a:spcBef>
            <a:spcAft>
              <a:spcPct val="35000"/>
            </a:spcAft>
            <a:buNone/>
          </a:pPr>
          <a:r>
            <a:rPr lang="en-US" sz="2000" kern="1200" dirty="0"/>
            <a:t>  </a:t>
          </a:r>
          <a:r>
            <a:rPr lang="en-US" sz="2000" kern="1200" dirty="0">
              <a:solidFill>
                <a:schemeClr val="tx1"/>
              </a:solidFill>
            </a:rPr>
            <a:t>Amanda Barrett </a:t>
          </a:r>
          <a:r>
            <a:rPr lang="en-US" sz="1200" kern="1200" dirty="0"/>
            <a:t>(Consultant – RKK)</a:t>
          </a:r>
        </a:p>
      </dsp:txBody>
      <dsp:txXfrm>
        <a:off x="6696330" y="5785333"/>
        <a:ext cx="4070128" cy="412718"/>
      </dsp:txXfrm>
    </dsp:sp>
    <dsp:sp modelId="{96D00E23-CB3F-4AC9-A14E-9B8D6DFF480C}">
      <dsp:nvSpPr>
        <dsp:cNvPr id="0" name=""/>
        <dsp:cNvSpPr/>
      </dsp:nvSpPr>
      <dsp:spPr>
        <a:xfrm>
          <a:off x="3580236" y="1713355"/>
          <a:ext cx="2169756" cy="952363"/>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rPr>
            <a:t>Virginia Olyniec</a:t>
          </a:r>
          <a:r>
            <a:rPr lang="en-US" sz="900" kern="1200" dirty="0">
              <a:solidFill>
                <a:schemeClr val="tx1"/>
              </a:solidFill>
            </a:rPr>
            <a:t>   </a:t>
          </a:r>
          <a:r>
            <a:rPr lang="en-US" sz="1400" kern="1200" dirty="0"/>
            <a:t>Chief – SHA – OHD – HHD   </a:t>
          </a:r>
        </a:p>
      </dsp:txBody>
      <dsp:txXfrm>
        <a:off x="3580236" y="1713355"/>
        <a:ext cx="2169756" cy="952363"/>
      </dsp:txXfrm>
    </dsp:sp>
    <dsp:sp modelId="{D738EAE0-4D6E-4DD5-BC0A-651C119F9B94}">
      <dsp:nvSpPr>
        <dsp:cNvPr id="0" name=""/>
        <dsp:cNvSpPr/>
      </dsp:nvSpPr>
      <dsp:spPr>
        <a:xfrm>
          <a:off x="3613431" y="3034590"/>
          <a:ext cx="2120490" cy="999507"/>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rPr>
            <a:t>Jeffrey Knaub       </a:t>
          </a:r>
          <a:r>
            <a:rPr lang="en-US" sz="1400" kern="1200" dirty="0"/>
            <a:t>Chief – SHA – OHD - PRD</a:t>
          </a:r>
        </a:p>
      </dsp:txBody>
      <dsp:txXfrm>
        <a:off x="3613431" y="3034590"/>
        <a:ext cx="2120490" cy="9995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1290FB-B421-4F47-9983-22887EE7FE67}">
      <dsp:nvSpPr>
        <dsp:cNvPr id="0" name=""/>
        <dsp:cNvSpPr/>
      </dsp:nvSpPr>
      <dsp:spPr>
        <a:xfrm>
          <a:off x="0" y="0"/>
          <a:ext cx="8143949" cy="75158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latin typeface="Calibri"/>
              <a:cs typeface="Calibri"/>
            </a:rPr>
            <a:t>Early step in sequence calls for pipes to be installed</a:t>
          </a:r>
        </a:p>
      </dsp:txBody>
      <dsp:txXfrm>
        <a:off x="22013" y="22013"/>
        <a:ext cx="7244996" cy="707558"/>
      </dsp:txXfrm>
    </dsp:sp>
    <dsp:sp modelId="{DBE5CA9C-CD0B-4027-AC3C-759FD6137516}">
      <dsp:nvSpPr>
        <dsp:cNvPr id="0" name=""/>
        <dsp:cNvSpPr/>
      </dsp:nvSpPr>
      <dsp:spPr>
        <a:xfrm>
          <a:off x="608152" y="855970"/>
          <a:ext cx="8143949" cy="751584"/>
        </a:xfrm>
        <a:prstGeom prst="roundRect">
          <a:avLst>
            <a:gd name="adj" fmla="val 10000"/>
          </a:avLst>
        </a:prstGeom>
        <a:solidFill>
          <a:schemeClr val="accent5">
            <a:hueOff val="1250720"/>
            <a:satOff val="925"/>
            <a:lumOff val="2598"/>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latin typeface="Calibri"/>
              <a:cs typeface="Calibri"/>
            </a:rPr>
            <a:t>Pipe is on backorder and cannot be obtained from supplier</a:t>
          </a:r>
        </a:p>
      </dsp:txBody>
      <dsp:txXfrm>
        <a:off x="630165" y="877983"/>
        <a:ext cx="7003241" cy="707558"/>
      </dsp:txXfrm>
    </dsp:sp>
    <dsp:sp modelId="{7ECE4E2E-DF0E-46D6-91DD-572ACA65C935}">
      <dsp:nvSpPr>
        <dsp:cNvPr id="0" name=""/>
        <dsp:cNvSpPr/>
      </dsp:nvSpPr>
      <dsp:spPr>
        <a:xfrm>
          <a:off x="1216304" y="1711941"/>
          <a:ext cx="8143949" cy="751584"/>
        </a:xfrm>
        <a:prstGeom prst="roundRect">
          <a:avLst>
            <a:gd name="adj" fmla="val 10000"/>
          </a:avLst>
        </a:prstGeom>
        <a:solidFill>
          <a:schemeClr val="accent5">
            <a:hueOff val="2501440"/>
            <a:satOff val="1850"/>
            <a:lumOff val="5195"/>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latin typeface="Calibri"/>
              <a:cs typeface="Calibri"/>
            </a:rPr>
            <a:t>Contractor cannot move on to other work, as sequence specifies pipes need to be installed first. They submit a toolkit mod to change the sequence.</a:t>
          </a:r>
        </a:p>
      </dsp:txBody>
      <dsp:txXfrm>
        <a:off x="1238317" y="1733954"/>
        <a:ext cx="7003241" cy="707558"/>
      </dsp:txXfrm>
    </dsp:sp>
    <dsp:sp modelId="{732BAEDB-E850-4B9A-B198-778777FD02E9}">
      <dsp:nvSpPr>
        <dsp:cNvPr id="0" name=""/>
        <dsp:cNvSpPr/>
      </dsp:nvSpPr>
      <dsp:spPr>
        <a:xfrm>
          <a:off x="1824456" y="2567912"/>
          <a:ext cx="8143949" cy="751584"/>
        </a:xfrm>
        <a:prstGeom prst="roundRect">
          <a:avLst>
            <a:gd name="adj" fmla="val 10000"/>
          </a:avLst>
        </a:prstGeom>
        <a:solidFill>
          <a:schemeClr val="accent5">
            <a:hueOff val="3752159"/>
            <a:satOff val="2775"/>
            <a:lumOff val="7793"/>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latin typeface="Calibri"/>
              <a:cs typeface="Calibri"/>
            </a:rPr>
            <a:t>While waiting for review of mod, construction is stopped</a:t>
          </a:r>
        </a:p>
      </dsp:txBody>
      <dsp:txXfrm>
        <a:off x="1846469" y="2589925"/>
        <a:ext cx="7003241" cy="707558"/>
      </dsp:txXfrm>
    </dsp:sp>
    <dsp:sp modelId="{7D3B3D05-D1A9-4F4F-81C1-D4D5AE2F3EBA}">
      <dsp:nvSpPr>
        <dsp:cNvPr id="0" name=""/>
        <dsp:cNvSpPr/>
      </dsp:nvSpPr>
      <dsp:spPr>
        <a:xfrm>
          <a:off x="2432608" y="3423883"/>
          <a:ext cx="8143949" cy="751584"/>
        </a:xfrm>
        <a:prstGeom prst="roundRect">
          <a:avLst>
            <a:gd name="adj" fmla="val 10000"/>
          </a:avLst>
        </a:prstGeom>
        <a:solidFill>
          <a:schemeClr val="accent5">
            <a:hueOff val="5002879"/>
            <a:satOff val="3700"/>
            <a:lumOff val="10391"/>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kern="1200">
              <a:latin typeface="Calibri"/>
              <a:cs typeface="Calibri"/>
            </a:rPr>
            <a:t>Schedule is delayed, and contractor asks for an extra to cover unanticipated costs</a:t>
          </a:r>
        </a:p>
      </dsp:txBody>
      <dsp:txXfrm>
        <a:off x="2454621" y="3445896"/>
        <a:ext cx="7003241" cy="707558"/>
      </dsp:txXfrm>
    </dsp:sp>
    <dsp:sp modelId="{1120377B-9BED-4448-8350-A2F64CFB1231}">
      <dsp:nvSpPr>
        <dsp:cNvPr id="0" name=""/>
        <dsp:cNvSpPr/>
      </dsp:nvSpPr>
      <dsp:spPr>
        <a:xfrm>
          <a:off x="7655419" y="549074"/>
          <a:ext cx="488529" cy="488529"/>
        </a:xfrm>
        <a:prstGeom prst="downArrow">
          <a:avLst>
            <a:gd name="adj1" fmla="val 55000"/>
            <a:gd name="adj2" fmla="val 45000"/>
          </a:avLst>
        </a:prstGeom>
        <a:solidFill>
          <a:schemeClr val="accent5">
            <a:tint val="40000"/>
            <a:alpha val="90000"/>
            <a:hueOff val="0"/>
            <a:satOff val="0"/>
            <a:lumOff val="0"/>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7765338" y="549074"/>
        <a:ext cx="268691" cy="367618"/>
      </dsp:txXfrm>
    </dsp:sp>
    <dsp:sp modelId="{408A1A5D-96E9-4970-99E5-D871D740526D}">
      <dsp:nvSpPr>
        <dsp:cNvPr id="0" name=""/>
        <dsp:cNvSpPr/>
      </dsp:nvSpPr>
      <dsp:spPr>
        <a:xfrm>
          <a:off x="8263571" y="1405044"/>
          <a:ext cx="488529" cy="488529"/>
        </a:xfrm>
        <a:prstGeom prst="downArrow">
          <a:avLst>
            <a:gd name="adj1" fmla="val 55000"/>
            <a:gd name="adj2" fmla="val 45000"/>
          </a:avLst>
        </a:prstGeom>
        <a:solidFill>
          <a:schemeClr val="accent5">
            <a:tint val="40000"/>
            <a:alpha val="90000"/>
            <a:hueOff val="1418845"/>
            <a:satOff val="2615"/>
            <a:lumOff val="625"/>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8373490" y="1405044"/>
        <a:ext cx="268691" cy="367618"/>
      </dsp:txXfrm>
    </dsp:sp>
    <dsp:sp modelId="{1122DCDC-E1FC-4921-868D-09C67694D240}">
      <dsp:nvSpPr>
        <dsp:cNvPr id="0" name=""/>
        <dsp:cNvSpPr/>
      </dsp:nvSpPr>
      <dsp:spPr>
        <a:xfrm>
          <a:off x="8871724" y="2248489"/>
          <a:ext cx="488529" cy="488529"/>
        </a:xfrm>
        <a:prstGeom prst="downArrow">
          <a:avLst>
            <a:gd name="adj1" fmla="val 55000"/>
            <a:gd name="adj2" fmla="val 45000"/>
          </a:avLst>
        </a:prstGeom>
        <a:solidFill>
          <a:schemeClr val="accent5">
            <a:tint val="40000"/>
            <a:alpha val="90000"/>
            <a:hueOff val="2837690"/>
            <a:satOff val="5229"/>
            <a:lumOff val="1250"/>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8981643" y="2248489"/>
        <a:ext cx="268691" cy="367618"/>
      </dsp:txXfrm>
    </dsp:sp>
    <dsp:sp modelId="{E1B24D26-345C-4B39-8CD9-EC173AD72DA8}">
      <dsp:nvSpPr>
        <dsp:cNvPr id="0" name=""/>
        <dsp:cNvSpPr/>
      </dsp:nvSpPr>
      <dsp:spPr>
        <a:xfrm>
          <a:off x="9479876" y="3112811"/>
          <a:ext cx="488529" cy="488529"/>
        </a:xfrm>
        <a:prstGeom prst="downArrow">
          <a:avLst>
            <a:gd name="adj1" fmla="val 55000"/>
            <a:gd name="adj2" fmla="val 45000"/>
          </a:avLst>
        </a:prstGeom>
        <a:solidFill>
          <a:schemeClr val="accent5">
            <a:tint val="40000"/>
            <a:alpha val="90000"/>
            <a:hueOff val="4256535"/>
            <a:satOff val="7844"/>
            <a:lumOff val="1875"/>
            <a:alphaOff val="0"/>
          </a:schemeClr>
        </a:solidFill>
        <a:ln w="1587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9589795" y="3112811"/>
        <a:ext cx="268691" cy="3676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361621-5749-452A-8087-695BA86A642B}">
      <dsp:nvSpPr>
        <dsp:cNvPr id="0" name=""/>
        <dsp:cNvSpPr/>
      </dsp:nvSpPr>
      <dsp:spPr>
        <a:xfrm>
          <a:off x="0" y="986284"/>
          <a:ext cx="2974656" cy="18889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232A1EDC-FF75-48C2-8E0A-F881D8C27393}">
      <dsp:nvSpPr>
        <dsp:cNvPr id="0" name=""/>
        <dsp:cNvSpPr/>
      </dsp:nvSpPr>
      <dsp:spPr>
        <a:xfrm>
          <a:off x="330517" y="1300276"/>
          <a:ext cx="2974656" cy="188890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t>Shorter construction duration</a:t>
          </a:r>
        </a:p>
      </dsp:txBody>
      <dsp:txXfrm>
        <a:off x="385841" y="1355600"/>
        <a:ext cx="2864008" cy="1778259"/>
      </dsp:txXfrm>
    </dsp:sp>
    <dsp:sp modelId="{FA7D33C5-0DAD-426B-A64C-9098CCE05A58}">
      <dsp:nvSpPr>
        <dsp:cNvPr id="0" name=""/>
        <dsp:cNvSpPr/>
      </dsp:nvSpPr>
      <dsp:spPr>
        <a:xfrm>
          <a:off x="3635691" y="986284"/>
          <a:ext cx="2974656" cy="18889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83EB7199-57DE-4AE3-8F03-A0A3E34A5843}">
      <dsp:nvSpPr>
        <dsp:cNvPr id="0" name=""/>
        <dsp:cNvSpPr/>
      </dsp:nvSpPr>
      <dsp:spPr>
        <a:xfrm>
          <a:off x="3966209" y="1300276"/>
          <a:ext cx="2974656" cy="188890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t>Fewer field </a:t>
          </a:r>
          <a:r>
            <a:rPr lang="en-US" sz="2900" b="1" kern="1200">
              <a:latin typeface="Calibri Light" panose="020F0302020204030204"/>
            </a:rPr>
            <a:t>modifications</a:t>
          </a:r>
          <a:endParaRPr lang="en-US" sz="2900" b="1" kern="1200"/>
        </a:p>
      </dsp:txBody>
      <dsp:txXfrm>
        <a:off x="4021533" y="1355600"/>
        <a:ext cx="2864008" cy="1778259"/>
      </dsp:txXfrm>
    </dsp:sp>
    <dsp:sp modelId="{75E5E01C-1779-4ADF-BB0D-2AB2F81EA909}">
      <dsp:nvSpPr>
        <dsp:cNvPr id="0" name=""/>
        <dsp:cNvSpPr/>
      </dsp:nvSpPr>
      <dsp:spPr>
        <a:xfrm>
          <a:off x="7271383" y="986284"/>
          <a:ext cx="2974656" cy="188890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22F38511-90E2-48DA-9B2E-462B075DD49D}">
      <dsp:nvSpPr>
        <dsp:cNvPr id="0" name=""/>
        <dsp:cNvSpPr/>
      </dsp:nvSpPr>
      <dsp:spPr>
        <a:xfrm>
          <a:off x="7601901" y="1300276"/>
          <a:ext cx="2974656" cy="1888907"/>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t>More ability for contractor to work efficiently</a:t>
          </a:r>
        </a:p>
      </dsp:txBody>
      <dsp:txXfrm>
        <a:off x="7657225" y="1355600"/>
        <a:ext cx="2864008" cy="17782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CEF81-0B7D-43A0-A675-359CE80206AC}">
      <dsp:nvSpPr>
        <dsp:cNvPr id="0" name=""/>
        <dsp:cNvSpPr/>
      </dsp:nvSpPr>
      <dsp:spPr>
        <a:xfrm>
          <a:off x="1744818" y="681181"/>
          <a:ext cx="1944000" cy="1944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D4710D1-1635-422D-9887-96BAD5FAF5D6}">
      <dsp:nvSpPr>
        <dsp:cNvPr id="0" name=""/>
        <dsp:cNvSpPr/>
      </dsp:nvSpPr>
      <dsp:spPr>
        <a:xfrm>
          <a:off x="556818" y="3095488"/>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a:t>To ensure sediment controls are in place before earth is disturbed</a:t>
          </a:r>
        </a:p>
      </dsp:txBody>
      <dsp:txXfrm>
        <a:off x="556818" y="3095488"/>
        <a:ext cx="4320000" cy="720000"/>
      </dsp:txXfrm>
    </dsp:sp>
    <dsp:sp modelId="{B8EE1AE2-49FE-43BE-ADF7-F2E1CD6CECC6}">
      <dsp:nvSpPr>
        <dsp:cNvPr id="0" name=""/>
        <dsp:cNvSpPr/>
      </dsp:nvSpPr>
      <dsp:spPr>
        <a:xfrm>
          <a:off x="6820818" y="681181"/>
          <a:ext cx="1944000" cy="1944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591EF4-8769-415D-8D35-1A1ECD9F37F2}">
      <dsp:nvSpPr>
        <dsp:cNvPr id="0" name=""/>
        <dsp:cNvSpPr/>
      </dsp:nvSpPr>
      <dsp:spPr>
        <a:xfrm>
          <a:off x="5632818" y="3095488"/>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b="1" kern="1200"/>
            <a:t>NOT to dictate </a:t>
          </a:r>
        </a:p>
        <a:p>
          <a:pPr marL="0" lvl="0" indent="0" algn="ctr" defTabSz="889000">
            <a:lnSpc>
              <a:spcPct val="100000"/>
            </a:lnSpc>
            <a:spcBef>
              <a:spcPct val="0"/>
            </a:spcBef>
            <a:spcAft>
              <a:spcPct val="35000"/>
            </a:spcAft>
            <a:buNone/>
          </a:pPr>
          <a:r>
            <a:rPr lang="en-US" sz="2000" b="1" kern="1200">
              <a:latin typeface="Calibri Light" panose="020F0302020204030204"/>
            </a:rPr>
            <a:t>Means and Methods</a:t>
          </a:r>
          <a:endParaRPr lang="en-US" sz="2000" b="1" kern="1200"/>
        </a:p>
      </dsp:txBody>
      <dsp:txXfrm>
        <a:off x="5632818" y="3095488"/>
        <a:ext cx="4320000"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E70003-EE42-4310-ABBA-C4A62A89E214}">
      <dsp:nvSpPr>
        <dsp:cNvPr id="0" name=""/>
        <dsp:cNvSpPr/>
      </dsp:nvSpPr>
      <dsp:spPr>
        <a:xfrm>
          <a:off x="521592"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6985" rIns="13970" bIns="6985" numCol="1" spcCol="1270" anchor="ctr" anchorCtr="0">
          <a:noAutofit/>
        </a:bodyPr>
        <a:lstStyle/>
        <a:p>
          <a:pPr marL="57150" lvl="1" indent="-57150" algn="l" defTabSz="488950" rtl="0">
            <a:lnSpc>
              <a:spcPct val="90000"/>
            </a:lnSpc>
            <a:spcBef>
              <a:spcPct val="0"/>
            </a:spcBef>
            <a:spcAft>
              <a:spcPct val="15000"/>
            </a:spcAft>
            <a:buChar char="•"/>
          </a:pPr>
          <a:r>
            <a:rPr lang="en-US" sz="1100" kern="1200">
              <a:latin typeface="Calibri Light" panose="020F0302020204030204"/>
            </a:rPr>
            <a:t>Where does water enter construction</a:t>
          </a:r>
          <a:endParaRPr lang="en-US" sz="1100" kern="1200"/>
        </a:p>
        <a:p>
          <a:pPr marL="57150" lvl="1" indent="-57150" algn="l" defTabSz="488950" rtl="0">
            <a:lnSpc>
              <a:spcPct val="90000"/>
            </a:lnSpc>
            <a:spcBef>
              <a:spcPct val="0"/>
            </a:spcBef>
            <a:spcAft>
              <a:spcPct val="15000"/>
            </a:spcAft>
            <a:buChar char="•"/>
          </a:pPr>
          <a:r>
            <a:rPr lang="en-US" sz="1100" kern="1200">
              <a:latin typeface="Calibri Light" panose="020F0302020204030204"/>
            </a:rPr>
            <a:t>Where does water leave construction</a:t>
          </a:r>
          <a:endParaRPr lang="en-US" sz="1100" kern="1200"/>
        </a:p>
      </dsp:txBody>
      <dsp:txXfrm>
        <a:off x="1037818" y="754822"/>
        <a:ext cx="1006641" cy="1263490"/>
      </dsp:txXfrm>
    </dsp:sp>
    <dsp:sp modelId="{1EA659E4-789C-4B64-9D01-EBDECE84042D}">
      <dsp:nvSpPr>
        <dsp:cNvPr id="0" name=""/>
        <dsp:cNvSpPr/>
      </dsp:nvSpPr>
      <dsp:spPr>
        <a:xfrm>
          <a:off x="5366"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Identify Drainage Patterns</a:t>
          </a:r>
          <a:endParaRPr lang="en-US" sz="1200" kern="1200"/>
        </a:p>
      </dsp:txBody>
      <dsp:txXfrm>
        <a:off x="156565" y="1021540"/>
        <a:ext cx="730054" cy="730054"/>
      </dsp:txXfrm>
    </dsp:sp>
    <dsp:sp modelId="{715BEE9A-D659-4A5D-B933-5B292A078F70}">
      <dsp:nvSpPr>
        <dsp:cNvPr id="0" name=""/>
        <dsp:cNvSpPr/>
      </dsp:nvSpPr>
      <dsp:spPr>
        <a:xfrm>
          <a:off x="3231780"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6985" rIns="13970" bIns="6985" numCol="1" spcCol="1270" anchor="ctr" anchorCtr="0">
          <a:noAutofit/>
        </a:bodyPr>
        <a:lstStyle/>
        <a:p>
          <a:pPr marL="57150" lvl="1" indent="-57150" algn="l" defTabSz="488950" rtl="0">
            <a:lnSpc>
              <a:spcPct val="90000"/>
            </a:lnSpc>
            <a:spcBef>
              <a:spcPct val="0"/>
            </a:spcBef>
            <a:spcAft>
              <a:spcPct val="15000"/>
            </a:spcAft>
            <a:buChar char="•"/>
          </a:pPr>
          <a:r>
            <a:rPr lang="en-US" sz="1100" kern="1200">
              <a:latin typeface="Calibri Light" panose="020F0302020204030204"/>
            </a:rPr>
            <a:t>On-site DAs</a:t>
          </a:r>
          <a:endParaRPr lang="en-US" sz="1100" kern="1200"/>
        </a:p>
        <a:p>
          <a:pPr marL="57150" lvl="1" indent="-57150" algn="l" defTabSz="488950" rtl="0">
            <a:lnSpc>
              <a:spcPct val="90000"/>
            </a:lnSpc>
            <a:spcBef>
              <a:spcPct val="0"/>
            </a:spcBef>
            <a:spcAft>
              <a:spcPct val="15000"/>
            </a:spcAft>
            <a:buChar char="•"/>
          </a:pPr>
          <a:r>
            <a:rPr lang="en-US" sz="1100" kern="1200">
              <a:latin typeface="Calibri Light" panose="020F0302020204030204"/>
            </a:rPr>
            <a:t>Offsite DAs</a:t>
          </a:r>
          <a:endParaRPr lang="en-US" sz="1100" kern="1200"/>
        </a:p>
      </dsp:txBody>
      <dsp:txXfrm>
        <a:off x="3748006" y="754822"/>
        <a:ext cx="1006641" cy="1263490"/>
      </dsp:txXfrm>
    </dsp:sp>
    <dsp:sp modelId="{661207FB-71FA-44E8-9951-E1A6842DB656}">
      <dsp:nvSpPr>
        <dsp:cNvPr id="0" name=""/>
        <dsp:cNvSpPr/>
      </dsp:nvSpPr>
      <dsp:spPr>
        <a:xfrm>
          <a:off x="2715554"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Quantify Flows</a:t>
          </a:r>
          <a:endParaRPr lang="en-US" sz="1200" kern="1200"/>
        </a:p>
      </dsp:txBody>
      <dsp:txXfrm>
        <a:off x="2866753" y="1021540"/>
        <a:ext cx="730054" cy="730054"/>
      </dsp:txXfrm>
    </dsp:sp>
    <dsp:sp modelId="{99BCA9BF-80F8-4E6C-8509-F360FBD248A0}">
      <dsp:nvSpPr>
        <dsp:cNvPr id="0" name=""/>
        <dsp:cNvSpPr/>
      </dsp:nvSpPr>
      <dsp:spPr>
        <a:xfrm>
          <a:off x="5941968"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6985" rIns="13970" bIns="6985" numCol="1" spcCol="1270" anchor="ctr" anchorCtr="0">
          <a:noAutofit/>
        </a:bodyPr>
        <a:lstStyle/>
        <a:p>
          <a:pPr marL="57150" lvl="1" indent="-57150" algn="l" defTabSz="488950" rtl="0">
            <a:lnSpc>
              <a:spcPct val="90000"/>
            </a:lnSpc>
            <a:spcBef>
              <a:spcPct val="0"/>
            </a:spcBef>
            <a:spcAft>
              <a:spcPct val="15000"/>
            </a:spcAft>
            <a:buChar char="•"/>
          </a:pPr>
          <a:r>
            <a:rPr lang="en-US" sz="1100" kern="1200">
              <a:latin typeface="Calibri Light" panose="020F0302020204030204"/>
            </a:rPr>
            <a:t>Divert Offsite flows</a:t>
          </a:r>
          <a:endParaRPr lang="en-US" sz="1100" kern="1200"/>
        </a:p>
        <a:p>
          <a:pPr marL="57150" lvl="1" indent="-57150" algn="l" defTabSz="488950" rtl="0">
            <a:lnSpc>
              <a:spcPct val="90000"/>
            </a:lnSpc>
            <a:spcBef>
              <a:spcPct val="0"/>
            </a:spcBef>
            <a:spcAft>
              <a:spcPct val="15000"/>
            </a:spcAft>
            <a:buChar char="•"/>
          </a:pPr>
          <a:r>
            <a:rPr lang="en-US" sz="1100" kern="1200">
              <a:latin typeface="Calibri Light" panose="020F0302020204030204"/>
            </a:rPr>
            <a:t>Filter onsite Flows</a:t>
          </a:r>
          <a:endParaRPr lang="en-US" sz="1100" kern="1200"/>
        </a:p>
      </dsp:txBody>
      <dsp:txXfrm>
        <a:off x="6458194" y="754822"/>
        <a:ext cx="1006641" cy="1263490"/>
      </dsp:txXfrm>
    </dsp:sp>
    <dsp:sp modelId="{383713B6-0DFA-436D-A70C-1C978359D2CF}">
      <dsp:nvSpPr>
        <dsp:cNvPr id="0" name=""/>
        <dsp:cNvSpPr/>
      </dsp:nvSpPr>
      <dsp:spPr>
        <a:xfrm>
          <a:off x="5425742"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Minimize Flows over Disturbed Ground</a:t>
          </a:r>
          <a:endParaRPr lang="en-US" sz="1200" kern="1200"/>
        </a:p>
      </dsp:txBody>
      <dsp:txXfrm>
        <a:off x="5576941" y="1021540"/>
        <a:ext cx="730054" cy="730054"/>
      </dsp:txXfrm>
    </dsp:sp>
    <dsp:sp modelId="{9D1DC76A-B17C-4E39-A60C-EAA2CB9BF110}">
      <dsp:nvSpPr>
        <dsp:cNvPr id="0" name=""/>
        <dsp:cNvSpPr/>
      </dsp:nvSpPr>
      <dsp:spPr>
        <a:xfrm>
          <a:off x="8652156"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940" tIns="6985" rIns="13970" bIns="6985" numCol="1" spcCol="1270" anchor="ctr" anchorCtr="0">
          <a:noAutofit/>
        </a:bodyPr>
        <a:lstStyle/>
        <a:p>
          <a:pPr marL="57150" lvl="1" indent="-57150" algn="l" defTabSz="488950" rtl="0">
            <a:lnSpc>
              <a:spcPct val="90000"/>
            </a:lnSpc>
            <a:spcBef>
              <a:spcPct val="0"/>
            </a:spcBef>
            <a:spcAft>
              <a:spcPct val="15000"/>
            </a:spcAft>
            <a:buChar char="•"/>
          </a:pPr>
          <a:r>
            <a:rPr lang="en-US" sz="1100" kern="1200">
              <a:latin typeface="Calibri Light" panose="020F0302020204030204"/>
            </a:rPr>
            <a:t>Crossing other Drainage Areas</a:t>
          </a:r>
        </a:p>
        <a:p>
          <a:pPr marL="57150" lvl="1" indent="-57150" algn="l" defTabSz="488950" rtl="0">
            <a:lnSpc>
              <a:spcPct val="90000"/>
            </a:lnSpc>
            <a:spcBef>
              <a:spcPct val="0"/>
            </a:spcBef>
            <a:spcAft>
              <a:spcPct val="15000"/>
            </a:spcAft>
            <a:buChar char="•"/>
          </a:pPr>
          <a:r>
            <a:rPr lang="en-US" sz="1100" kern="1200">
              <a:latin typeface="Calibri Light" panose="020F0302020204030204"/>
            </a:rPr>
            <a:t>Receiving Large offsite Flows</a:t>
          </a:r>
        </a:p>
        <a:p>
          <a:pPr marL="57150" lvl="1" indent="-57150" algn="l" defTabSz="488950" rtl="0">
            <a:lnSpc>
              <a:spcPct val="90000"/>
            </a:lnSpc>
            <a:spcBef>
              <a:spcPct val="0"/>
            </a:spcBef>
            <a:spcAft>
              <a:spcPct val="15000"/>
            </a:spcAft>
            <a:buChar char="•"/>
          </a:pPr>
          <a:r>
            <a:rPr lang="en-US" sz="1100" kern="1200">
              <a:latin typeface="Calibri Light" panose="020F0302020204030204"/>
            </a:rPr>
            <a:t>Very close to Sensitive Areas</a:t>
          </a:r>
        </a:p>
      </dsp:txBody>
      <dsp:txXfrm>
        <a:off x="9168382" y="754822"/>
        <a:ext cx="1006641" cy="1263490"/>
      </dsp:txXfrm>
    </dsp:sp>
    <dsp:sp modelId="{C892AE71-BAFC-414A-989C-EFBD6596D52E}">
      <dsp:nvSpPr>
        <dsp:cNvPr id="0" name=""/>
        <dsp:cNvSpPr/>
      </dsp:nvSpPr>
      <dsp:spPr>
        <a:xfrm>
          <a:off x="8135930"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Identify Drainage patterns of Concern</a:t>
          </a:r>
        </a:p>
      </dsp:txBody>
      <dsp:txXfrm>
        <a:off x="8287129" y="1021540"/>
        <a:ext cx="730054" cy="7300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7350C3-55BB-4F6F-85F1-DA9C7307B049}">
      <dsp:nvSpPr>
        <dsp:cNvPr id="0" name=""/>
        <dsp:cNvSpPr/>
      </dsp:nvSpPr>
      <dsp:spPr>
        <a:xfrm>
          <a:off x="521592"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7620" rIns="15240" bIns="7620" numCol="1" spcCol="1270" anchor="ctr" anchorCtr="0">
          <a:noAutofit/>
        </a:bodyPr>
        <a:lstStyle/>
        <a:p>
          <a:pPr marL="114300" lvl="1" indent="-114300" algn="l" defTabSz="533400" rtl="0">
            <a:lnSpc>
              <a:spcPct val="90000"/>
            </a:lnSpc>
            <a:spcBef>
              <a:spcPct val="0"/>
            </a:spcBef>
            <a:spcAft>
              <a:spcPct val="15000"/>
            </a:spcAft>
            <a:buChar char="•"/>
          </a:pPr>
          <a:r>
            <a:rPr lang="en-US" sz="1200" kern="1200">
              <a:latin typeface="Calibri Light" panose="020F0302020204030204"/>
            </a:rPr>
            <a:t>By Discrete DA</a:t>
          </a:r>
        </a:p>
        <a:p>
          <a:pPr marL="114300" lvl="1" indent="-114300" algn="l" defTabSz="533400" rtl="0">
            <a:lnSpc>
              <a:spcPct val="90000"/>
            </a:lnSpc>
            <a:spcBef>
              <a:spcPct val="0"/>
            </a:spcBef>
            <a:spcAft>
              <a:spcPct val="15000"/>
            </a:spcAft>
            <a:buChar char="•"/>
          </a:pPr>
          <a:r>
            <a:rPr lang="en-US" sz="1200" kern="1200">
              <a:latin typeface="Calibri Light" panose="020F0302020204030204"/>
            </a:rPr>
            <a:t>By Discharge Point</a:t>
          </a:r>
        </a:p>
        <a:p>
          <a:pPr marL="114300" lvl="1" indent="-114300" algn="l" defTabSz="533400" rtl="0">
            <a:lnSpc>
              <a:spcPct val="90000"/>
            </a:lnSpc>
            <a:spcBef>
              <a:spcPct val="0"/>
            </a:spcBef>
            <a:spcAft>
              <a:spcPct val="15000"/>
            </a:spcAft>
            <a:buChar char="•"/>
          </a:pPr>
          <a:r>
            <a:rPr lang="en-US" sz="1200" kern="1200">
              <a:latin typeface="Calibri Light" panose="020F0302020204030204"/>
            </a:rPr>
            <a:t>By Controls</a:t>
          </a:r>
        </a:p>
      </dsp:txBody>
      <dsp:txXfrm>
        <a:off x="1037818" y="754822"/>
        <a:ext cx="1006641" cy="1263490"/>
      </dsp:txXfrm>
    </dsp:sp>
    <dsp:sp modelId="{4746A45E-0AFC-4C35-9788-5E3A66FDB187}">
      <dsp:nvSpPr>
        <dsp:cNvPr id="0" name=""/>
        <dsp:cNvSpPr/>
      </dsp:nvSpPr>
      <dsp:spPr>
        <a:xfrm>
          <a:off x="5366"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Determine Work Areas</a:t>
          </a:r>
        </a:p>
      </dsp:txBody>
      <dsp:txXfrm>
        <a:off x="156565" y="1021540"/>
        <a:ext cx="730054" cy="730054"/>
      </dsp:txXfrm>
    </dsp:sp>
    <dsp:sp modelId="{DEE70003-EE42-4310-ABBA-C4A62A89E214}">
      <dsp:nvSpPr>
        <dsp:cNvPr id="0" name=""/>
        <dsp:cNvSpPr/>
      </dsp:nvSpPr>
      <dsp:spPr>
        <a:xfrm>
          <a:off x="3231780"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7620" rIns="15240" bIns="7620" numCol="1" spcCol="1270" anchor="ctr" anchorCtr="0">
          <a:noAutofit/>
        </a:bodyPr>
        <a:lstStyle/>
        <a:p>
          <a:pPr marL="114300" lvl="1" indent="-114300" algn="l" defTabSz="533400" rtl="0">
            <a:lnSpc>
              <a:spcPct val="90000"/>
            </a:lnSpc>
            <a:spcBef>
              <a:spcPct val="0"/>
            </a:spcBef>
            <a:spcAft>
              <a:spcPct val="15000"/>
            </a:spcAft>
            <a:buChar char="•"/>
          </a:pPr>
          <a:r>
            <a:rPr lang="en-US" sz="1200" kern="1200">
              <a:latin typeface="Calibri Light" panose="020F0302020204030204"/>
            </a:rPr>
            <a:t>Clear-water Diversions</a:t>
          </a:r>
          <a:endParaRPr lang="en-US" sz="1200" kern="1200"/>
        </a:p>
        <a:p>
          <a:pPr marL="114300" lvl="1" indent="-114300" algn="l" defTabSz="533400" rtl="0">
            <a:lnSpc>
              <a:spcPct val="90000"/>
            </a:lnSpc>
            <a:spcBef>
              <a:spcPct val="0"/>
            </a:spcBef>
            <a:spcAft>
              <a:spcPct val="15000"/>
            </a:spcAft>
            <a:buChar char="•"/>
          </a:pPr>
          <a:r>
            <a:rPr lang="en-US" sz="1200" kern="1200">
              <a:latin typeface="Calibri Light" panose="020F0302020204030204"/>
            </a:rPr>
            <a:t>Filtering Practices</a:t>
          </a:r>
        </a:p>
      </dsp:txBody>
      <dsp:txXfrm>
        <a:off x="3748006" y="754822"/>
        <a:ext cx="1006641" cy="1263490"/>
      </dsp:txXfrm>
    </dsp:sp>
    <dsp:sp modelId="{1EA659E4-789C-4B64-9D01-EBDECE84042D}">
      <dsp:nvSpPr>
        <dsp:cNvPr id="0" name=""/>
        <dsp:cNvSpPr/>
      </dsp:nvSpPr>
      <dsp:spPr>
        <a:xfrm>
          <a:off x="2715554"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kern="1200">
              <a:latin typeface="Calibri Light" panose="020F0302020204030204"/>
            </a:rPr>
            <a:t>Identify Critical Steps In Sequence</a:t>
          </a:r>
          <a:endParaRPr lang="en-US" sz="1200" kern="1200"/>
        </a:p>
      </dsp:txBody>
      <dsp:txXfrm>
        <a:off x="2866753" y="1021540"/>
        <a:ext cx="730054" cy="730054"/>
      </dsp:txXfrm>
    </dsp:sp>
    <dsp:sp modelId="{715BEE9A-D659-4A5D-B933-5B292A078F70}">
      <dsp:nvSpPr>
        <dsp:cNvPr id="0" name=""/>
        <dsp:cNvSpPr/>
      </dsp:nvSpPr>
      <dsp:spPr>
        <a:xfrm>
          <a:off x="5941968"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7620" rIns="15240" bIns="7620" numCol="1" spcCol="1270" anchor="ctr" anchorCtr="0">
          <a:noAutofit/>
        </a:bodyPr>
        <a:lstStyle/>
        <a:p>
          <a:pPr marL="0" lvl="0" indent="0" algn="ctr" defTabSz="533400" rtl="0">
            <a:lnSpc>
              <a:spcPct val="90000"/>
            </a:lnSpc>
            <a:spcBef>
              <a:spcPct val="0"/>
            </a:spcBef>
            <a:spcAft>
              <a:spcPct val="35000"/>
            </a:spcAft>
            <a:buNone/>
          </a:pPr>
          <a:r>
            <a:rPr lang="en-US" sz="1200" b="1" kern="1200">
              <a:latin typeface="Calibri Light" panose="020F0302020204030204"/>
            </a:rPr>
            <a:t>DO NOT INCLUDE ANY OTHER SEQUENCE ITEMS</a:t>
          </a:r>
          <a:endParaRPr lang="en-US" sz="1200" b="1" kern="1200"/>
        </a:p>
      </dsp:txBody>
      <dsp:txXfrm>
        <a:off x="6458194" y="754822"/>
        <a:ext cx="1006641" cy="1263490"/>
      </dsp:txXfrm>
    </dsp:sp>
    <dsp:sp modelId="{661207FB-71FA-44E8-9951-E1A6842DB656}">
      <dsp:nvSpPr>
        <dsp:cNvPr id="0" name=""/>
        <dsp:cNvSpPr/>
      </dsp:nvSpPr>
      <dsp:spPr>
        <a:xfrm>
          <a:off x="5425742"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Outline Sequence of E&amp;SC Controls</a:t>
          </a:r>
          <a:endParaRPr lang="en-US" sz="1200" kern="1200"/>
        </a:p>
      </dsp:txBody>
      <dsp:txXfrm>
        <a:off x="5576941" y="1021540"/>
        <a:ext cx="730054" cy="730054"/>
      </dsp:txXfrm>
    </dsp:sp>
    <dsp:sp modelId="{99BCA9BF-80F8-4E6C-8509-F360FBD248A0}">
      <dsp:nvSpPr>
        <dsp:cNvPr id="0" name=""/>
        <dsp:cNvSpPr/>
      </dsp:nvSpPr>
      <dsp:spPr>
        <a:xfrm>
          <a:off x="8652156" y="484074"/>
          <a:ext cx="2064905" cy="1804986"/>
        </a:xfrm>
        <a:prstGeom prst="rightArrow">
          <a:avLst>
            <a:gd name="adj1" fmla="val 70000"/>
            <a:gd name="adj2" fmla="val 50000"/>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7620" rIns="15240" bIns="7620" numCol="1" spcCol="1270" anchor="ctr" anchorCtr="0">
          <a:noAutofit/>
        </a:bodyPr>
        <a:lstStyle/>
        <a:p>
          <a:pPr marL="114300" lvl="1" indent="-114300" algn="l" defTabSz="533400" rtl="0">
            <a:lnSpc>
              <a:spcPct val="90000"/>
            </a:lnSpc>
            <a:spcBef>
              <a:spcPct val="0"/>
            </a:spcBef>
            <a:spcAft>
              <a:spcPct val="15000"/>
            </a:spcAft>
            <a:buChar char="•"/>
          </a:pPr>
          <a:r>
            <a:rPr lang="en-US" sz="1200" kern="1200">
              <a:latin typeface="Calibri Light" panose="020F0302020204030204"/>
            </a:rPr>
            <a:t>Work Areas can have Separate SOC</a:t>
          </a:r>
          <a:endParaRPr lang="en-US" sz="1200" kern="1200"/>
        </a:p>
        <a:p>
          <a:pPr marL="114300" lvl="1" indent="-114300" algn="l" defTabSz="533400" rtl="0">
            <a:lnSpc>
              <a:spcPct val="90000"/>
            </a:lnSpc>
            <a:spcBef>
              <a:spcPct val="0"/>
            </a:spcBef>
            <a:spcAft>
              <a:spcPct val="15000"/>
            </a:spcAft>
            <a:buChar char="•"/>
          </a:pPr>
          <a:r>
            <a:rPr lang="en-US" sz="1200" kern="1200">
              <a:latin typeface="Calibri Light" panose="020F0302020204030204"/>
            </a:rPr>
            <a:t>Be sure to include all Critical steps</a:t>
          </a:r>
          <a:endParaRPr lang="en-US" sz="1200" kern="1200"/>
        </a:p>
      </dsp:txBody>
      <dsp:txXfrm>
        <a:off x="9168382" y="754822"/>
        <a:ext cx="1006641" cy="1263490"/>
      </dsp:txXfrm>
    </dsp:sp>
    <dsp:sp modelId="{383713B6-0DFA-436D-A70C-1C978359D2CF}">
      <dsp:nvSpPr>
        <dsp:cNvPr id="0" name=""/>
        <dsp:cNvSpPr/>
      </dsp:nvSpPr>
      <dsp:spPr>
        <a:xfrm>
          <a:off x="8135930" y="870341"/>
          <a:ext cx="1032452" cy="1032452"/>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kern="1200">
              <a:latin typeface="Calibri Light" panose="020F0302020204030204"/>
            </a:rPr>
            <a:t>Finish Writing SOC</a:t>
          </a:r>
          <a:endParaRPr lang="en-US" sz="1200" kern="1200"/>
        </a:p>
      </dsp:txBody>
      <dsp:txXfrm>
        <a:off x="8287129" y="1021540"/>
        <a:ext cx="730054" cy="73005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927BD4-8295-4445-A7D6-10C38F4134D2}">
      <dsp:nvSpPr>
        <dsp:cNvPr id="0" name=""/>
        <dsp:cNvSpPr/>
      </dsp:nvSpPr>
      <dsp:spPr>
        <a:xfrm>
          <a:off x="0" y="852901"/>
          <a:ext cx="6281873" cy="15745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0F2C6F3-EED6-4447-A515-3A39F46E6BDA}">
      <dsp:nvSpPr>
        <dsp:cNvPr id="0" name=""/>
        <dsp:cNvSpPr/>
      </dsp:nvSpPr>
      <dsp:spPr>
        <a:xfrm>
          <a:off x="476312" y="1207183"/>
          <a:ext cx="866022" cy="8660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B0B8516-013A-4529-B9F6-5EE32BBB381A}">
      <dsp:nvSpPr>
        <dsp:cNvPr id="0" name=""/>
        <dsp:cNvSpPr/>
      </dsp:nvSpPr>
      <dsp:spPr>
        <a:xfrm>
          <a:off x="1818647" y="852901"/>
          <a:ext cx="4463225" cy="1574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644" tIns="166644" rIns="166644" bIns="166644" numCol="1" spcCol="1270" anchor="ctr" anchorCtr="0">
          <a:noAutofit/>
        </a:bodyPr>
        <a:lstStyle/>
        <a:p>
          <a:pPr marL="0" lvl="0" indent="0" algn="l" defTabSz="711200">
            <a:lnSpc>
              <a:spcPct val="100000"/>
            </a:lnSpc>
            <a:spcBef>
              <a:spcPct val="0"/>
            </a:spcBef>
            <a:spcAft>
              <a:spcPct val="35000"/>
            </a:spcAft>
            <a:buNone/>
          </a:pPr>
          <a:r>
            <a:rPr lang="en-US" sz="1600" kern="1200"/>
            <a:t>Prescriptive SOC: Required contractor to construct project in a very specific order. </a:t>
          </a:r>
        </a:p>
      </dsp:txBody>
      <dsp:txXfrm>
        <a:off x="1818647" y="852901"/>
        <a:ext cx="4463225" cy="1574586"/>
      </dsp:txXfrm>
    </dsp:sp>
    <dsp:sp modelId="{9488C5D0-B7B8-4CAB-8482-4E246B718C68}">
      <dsp:nvSpPr>
        <dsp:cNvPr id="0" name=""/>
        <dsp:cNvSpPr/>
      </dsp:nvSpPr>
      <dsp:spPr>
        <a:xfrm>
          <a:off x="0" y="2821134"/>
          <a:ext cx="6281873" cy="15745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B237BC3-C5B3-41A5-9DAD-82860A456C9A}">
      <dsp:nvSpPr>
        <dsp:cNvPr id="0" name=""/>
        <dsp:cNvSpPr/>
      </dsp:nvSpPr>
      <dsp:spPr>
        <a:xfrm>
          <a:off x="476312" y="3175416"/>
          <a:ext cx="866022" cy="86602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C4E4CF1-B95B-44D7-804D-CBB5172F11A2}">
      <dsp:nvSpPr>
        <dsp:cNvPr id="0" name=""/>
        <dsp:cNvSpPr/>
      </dsp:nvSpPr>
      <dsp:spPr>
        <a:xfrm>
          <a:off x="1818647" y="2821134"/>
          <a:ext cx="2826842" cy="1574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644" tIns="166644" rIns="166644" bIns="166644" numCol="1" spcCol="1270" anchor="ctr" anchorCtr="0">
          <a:noAutofit/>
        </a:bodyPr>
        <a:lstStyle/>
        <a:p>
          <a:pPr marL="0" lvl="0" indent="0" algn="l" defTabSz="711200">
            <a:lnSpc>
              <a:spcPct val="100000"/>
            </a:lnSpc>
            <a:spcBef>
              <a:spcPct val="0"/>
            </a:spcBef>
            <a:spcAft>
              <a:spcPct val="35000"/>
            </a:spcAft>
            <a:buNone/>
          </a:pPr>
          <a:r>
            <a:rPr lang="en-US" sz="1600" b="0" kern="1200"/>
            <a:t>Flexible SOC: </a:t>
          </a:r>
          <a:r>
            <a:rPr lang="en-US" sz="1600" b="0" kern="1200">
              <a:latin typeface="Calibri Light" panose="020F0302020204030204"/>
            </a:rPr>
            <a:t>Focused</a:t>
          </a:r>
          <a:r>
            <a:rPr lang="en-US" sz="1600" b="0" kern="1200"/>
            <a:t> SOC </a:t>
          </a:r>
          <a:r>
            <a:rPr lang="en-US" sz="1600" b="0" kern="1200">
              <a:latin typeface="Calibri Light" panose="020F0302020204030204"/>
            </a:rPr>
            <a:t>on</a:t>
          </a:r>
          <a:r>
            <a:rPr lang="en-US" sz="1600" b="0" kern="1200"/>
            <a:t> ESC restrictions and procedures needed to maintain ESC compliance.</a:t>
          </a:r>
          <a:r>
            <a:rPr lang="en-US" sz="1600" b="0" kern="1200">
              <a:latin typeface="Calibri Light" panose="020F0302020204030204"/>
            </a:rPr>
            <a:t> </a:t>
          </a:r>
          <a:endParaRPr lang="en-US" sz="1600" b="0" kern="1200"/>
        </a:p>
      </dsp:txBody>
      <dsp:txXfrm>
        <a:off x="1818647" y="2821134"/>
        <a:ext cx="2826842" cy="1574586"/>
      </dsp:txXfrm>
    </dsp:sp>
    <dsp:sp modelId="{FC2E5DE7-959A-4D54-855E-6F3EDC17CF6F}">
      <dsp:nvSpPr>
        <dsp:cNvPr id="0" name=""/>
        <dsp:cNvSpPr/>
      </dsp:nvSpPr>
      <dsp:spPr>
        <a:xfrm>
          <a:off x="4645490" y="2821134"/>
          <a:ext cx="1636382" cy="15745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644" tIns="166644" rIns="166644" bIns="166644" numCol="1" spcCol="1270" anchor="ctr" anchorCtr="0">
          <a:noAutofit/>
        </a:bodyPr>
        <a:lstStyle/>
        <a:p>
          <a:pPr marL="0" lvl="0" indent="0" algn="l" defTabSz="533400">
            <a:lnSpc>
              <a:spcPct val="100000"/>
            </a:lnSpc>
            <a:spcBef>
              <a:spcPct val="0"/>
            </a:spcBef>
            <a:spcAft>
              <a:spcPct val="35000"/>
            </a:spcAft>
            <a:buNone/>
          </a:pPr>
          <a:r>
            <a:rPr lang="en-US" sz="1200" kern="1200">
              <a:latin typeface="Calibri Light" panose="020F0302020204030204"/>
            </a:rPr>
            <a:t>Consider where concurrent work can be allowed</a:t>
          </a:r>
          <a:endParaRPr lang="en-US" sz="1200" kern="1200"/>
        </a:p>
      </dsp:txBody>
      <dsp:txXfrm>
        <a:off x="4645490" y="2821134"/>
        <a:ext cx="1636382" cy="1574586"/>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19:46:27.987"/>
    </inkml:context>
    <inkml:brush xml:id="br0">
      <inkml:brushProperty name="width" value="0.05" units="cm"/>
      <inkml:brushProperty name="height" value="0.05" units="cm"/>
      <inkml:brushProperty name="color" value="#E71224"/>
    </inkml:brush>
  </inkml:definitions>
  <inkml:trace contextRef="#ctx0" brushRef="#br0">28866 2672 16383 0 0,'0'0'0'0'0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32191 14217 16383 0 0,'4'4'0'0'0,"5"5"0"0"0,6 6 0 0 0,-1 3 0 0 0,2 4 0 0 0,-2 1 0 0 0,-3 1 0 0 0,0 0 0 0 0,-1 1 0 0 0,1 3 0 0 0,3-2 0 0 0,3-7 0 0 0,3-5 0 0 0,1-6 0 0 0,2-4 0 0 0,1-3 0 0 0,4-1 0 0 0,1-1 0 0 0,-3 4 0 0 0,0 1 0 0 0,1 0 0 0 0,4 3 0 0 0,0 1 0 0 0,-1-1 0 0 0,-2-2 0 0 0,-1-2 0 0 0,-1-1 0 0 0,-6 3 0 0 0,-2 1 0 0 0,-3 2 0 0 0,3 6 0 0 0,2-2 0 0 0,-1 3 0 0 0,-1-2 0 0 0,1 1 0 0 0,1 2 0 0 0,-3 3 0 0 0,0-3 0 0 0,-3 1 0 0 0,-4 1 0 0 0,0 1 0 0 0,-1 2 0 0 0,-2 5 0 0 0,-3 3 0 0 0,-6 3 0 0 0,-2 1 0 0 0,-5-1 0 0 0,0-2 0 0 0,-4-2 0 0 0,2-3 0 0 0,1 0 0 0 0,0-1 0 0 0,0-1 0 0 0,-1 0 0 0 0,-3 0 0 0 0,1 1 0 0 0,2-1 0 0 0,0 0 0 0 0,1 1 0 0 0,2-1 0 0 0,-1 5 0 0 0,-3 0 0 0 0,0 1 0 0 0,3-1 0 0 0,-2-6 0 0 0,1-2 0 0 0,-1-1 0 0 0,1 1 0 0 0,2 1 0 0 0,-2 0 0 0 0,2 2 0 0 0,1 0 0 0 0,2 0 0 0 0,2 1 0 0 0,2-1 0 0 0,1 1 0 0 0,0 0 0 0 0,0-1 0 0 0,0 1 0 0 0,-3-1 0 0 0,-2 1 0 0 0,0 0 0 0 0,1-1 0 0 0,1 1 0 0 0,-3-5 0 0 0,0-1 0 0 0,1 1 0 0 0,0 0 0 0 0,3 2 0 0 0,-4-4 0 0 0,0 1 0 0 0,-3-4 0 0 0,-1 0 0 0 0,-5 6 0 0 0,-2 3 0 0 0,0 2 0 0 0,1 4 0 0 0,0-2 0 0 0,3-2 0 0 0,4-1 0 0 0,2-1 0 0 0,0 0 0 0 0,-4 0 0 0 0,-4-4 0 0 0,-3-6 0 0 0,-6 0 0 0 0,-4 2 0 0 0,-1-3 0 0 0,1 1 0 0 0,5 3 0 0 0,6 2 0 0 0,6 3 0 0 0,6 0 0 0 0,2 2 0 0 0,3 1 0 0 0,1 0 0 0 0,0 0 0 0 0,0 0 0 0 0,0 0 0 0 0,0-1 0 0 0,-1 1 0 0 0,1 0 0 0 0,-1-1 0 0 0,0 1 0 0 0,0-1 0 0 0,0 1 0 0 0,0-1 0 0 0,0 1 0 0 0,0-1 0 0 0,0 1 0 0 0,0-1 0 0 0,0 1 0 0 0,0-1 0 0 0,0 1 0 0 0,0-1 0 0 0,0 1 0 0 0,0-1 0 0 0,0 1 0 0 0,0-1 0 0 0,0 1 0 0 0,0 0 0 0 0,0-1 0 0 0,0 1 0 0 0,0-1 0 0 0,0 1 0 0 0,0-1 0 0 0,4 1 0 0 0,1-1 0 0 0,0 1 0 0 0,-1-1 0 0 0,-1 1 0 0 0,3-5 0 0 0,0-1 0 0 0,-1 1 0 0 0,0 0 0 0 0,-3 2 0 0 0,4-3 0 0 0,0-1 0 0 0,-1 1 0 0 0,3 1 0 0 0,0 2 0 0 0,3-3 0 0 0,-1 0 0 0 0,2-4 0 0 0,-1 0 0 0 0,2-2 0 0 0,2-4 0 0 0,3-2 0 0 0,3-3 0 0 0,1-2 0 0 0,1-1 0 0 0,0 0 0 0 0,1-1 0 0 0,0 1 0 0 0,0-1 0 0 0,0 1 0 0 0,0 0 0 0 0,0-1 0 0 0,-1 1 0 0 0,1 0 0 0 0,3-4 0 0 0,2-5 0 0 0,0-1 0 0 0,-2 1 0 0 0,0 2 0 0 0,-2 6 0 0 0,0 4 0 0 0,-2 4 0 0 0,1 2 0 0 0,-1 3 0 0 0,-3 4 0 0 0,-2-1 0 0 0,0 0 0 0 0,-3 3 0 0 0,0-2 0 0 0,-2-1 0 0 0,0 3 0 0 0,2 1 0 0 0,3 6 0 0 0,2 2 0 0 0,-3 1 0 0 0,-3 0 0 0 0,-1-2 0 0 0,2 0 0 0 0,2 3 0 0 0,-2 0 0 0 0,1-4 0 0 0,-3-3 0 0 0,1-1 0 0 0,2 0 0 0 0,-2 1 0 0 0,1 0 0 0 0,-3 0 0 0 0,-2 1 0 0 0,0 0 0 0 0,-1 1 0 0 0,-3-1 0 0 0,-1 1 0 0 0,1 0 0 0 0,1-1 0 0 0,2 1 0 0 0,1-1 0 0 0,-3 5 0 0 0,-1 1 0 0 0,1-1 0 0 0,0 0 0 0 0,-1-2 0 0 0,-2 0 0 0 0,3-2 0 0 0,0 0 0 0 0,-2 0 0 0 0,3-1 0 0 0,0 0 0 0 0,3 1 0 0 0,-1-5 0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7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32438 16650 16383 0 0,'8'0'0'0'0,"7"-4"0"0"0,8-5 0 0 0,9-6 0 0 0,11 1 0 0 0,1-2 0 0 0,-1 2 0 0 0,-6 3 0 0 0,-3 4 0 0 0,-5 2 0 0 0,1-1 0 0 0,4 0 0 0 0,-1 2 0 0 0,-1 0 0 0 0,2 2 0 0 0,-2 1 0 0 0,-5-4 0 0 0,0 0 0 0 0,0 0 0 0 0,-1 1 0 0 0,-1 1 0 0 0,8 2 0 0 0,2 0 0 0 0,-2 1 0 0 0,-1-4 0 0 0,1-1 0 0 0,-1-4 0 0 0,3 0 0 0 0,2-3 0 0 0,0 1 0 0 0,1-2 0 0 0,7-3 0 0 0,2-2 0 0 0,-5-2 0 0 0,-7 1 0 0 0,-5 6 0 0 0,-3-1 0 0 0,-3 3 0 0 0,-1 4 0 0 0,-1-2 0 0 0,0 1 0 0 0,1 2 0 0 0,4-3 0 0 0,1 2 0 0 0,0 0 0 0 0,0-1 0 0 0,2-4 0 0 0,1 0 0 0 0,-2 2 0 0 0,3 3 0 0 0,0 3 0 0 0,-2 1 0 0 0,3 2 0 0 0,-1 1 0 0 0,-2 1 0 0 0,-2-1 0 0 0,-1 1 0 0 0,-2-1 0 0 0,-1 0 0 0 0,-1 1 0 0 0,1-1 0 0 0,-1 0 0 0 0,-4 4 0 0 0,3 1 0 0 0,5 4 0 0 0,3 4 0 0 0,0 1 0 0 0,2 1 0 0 0,1 2 0 0 0,2-2 0 0 0,-1-3 0 0 0,-6 0 0 0 0,1 3 0 0 0,-2-3 0 0 0,-1-2 0 0 0,0 1 0 0 0,-2-1 0 0 0,0 1 0 0 0,4 3 0 0 0,1-1 0 0 0,3 1 0 0 0,1-1 0 0 0,-2 1 0 0 0,-1-3 0 0 0,-3 2 0 0 0,2 2 0 0 0,1 3 0 0 0,-1-2 0 0 0,-2-3 0 0 0,0-5 0 0 0,-3 1 0 0 0,1-1 0 0 0,-2 2 0 0 0,1-1 0 0 0,-1-1 0 0 0,0-3 0 0 0,0-2 0 0 0,1-1 0 0 0,-1-2 0 0 0,1 0 0 0 0,-1 0 0 0 0,1 0 0 0 0,-1-1 0 0 0,1 1 0 0 0,-1 0 0 0 0,1-1 0 0 0,-1 1 0 0 0,1 0 0 0 0,3 0 0 0 0,2 0 0 0 0,0 0 0 0 0,-2 0 0 0 0,0-4 0 0 0,-2-1 0 0 0,4 0 0 0 0,0 1 0 0 0,-1 1 0 0 0,0 1 0 0 0,-2 1 0 0 0,-1 1 0 0 0,-1 0 0 0 0,0 0 0 0 0,0 0 0 0 0,-1 0 0 0 0,0 1 0 0 0,0-1 0 0 0,1 0 0 0 0,-1 0 0 0 0,1 0 0 0 0,-1 0 0 0 0,1 0 0 0 0,3 0 0 0 0,6 0 0 0 0,1 0 0 0 0,-1 0 0 0 0,-3 4 0 0 0,2 1 0 0 0,0 0 0 0 0,-2-1 0 0 0,2-1 0 0 0,0-1 0 0 0,-2-1 0 0 0,-2-1 0 0 0,2 4 0 0 0,0 2 0 0 0,0-2 0 0 0,-3 0 0 0 0,-1-1 0 0 0,-1-1 0 0 0,3-1 0 0 0,1-1 0 0 0,0 0 0 0 0,-2 0 0 0 0,-1 0 0 0 0,-1-1 0 0 0,4 1 0 0 0,4 0 0 0 0,5 0 0 0 0,-1 0 0 0 0,-1 0 0 0 0,-4 0 0 0 0,-3 0 0 0 0,-3 0 0 0 0,-1 0 0 0 0,-1 0 0 0 0,3 0 0 0 0,5 0 0 0 0,1 0 0 0 0,0 0 0 0 0,1 0 0 0 0,-1 0 0 0 0,-2 0 0 0 0,-2 0 0 0 0,2 0 0 0 0,4 0 0 0 0,-1 0 0 0 0,-1-4 0 0 0,1-1 0 0 0,-1 0 0 0 0,2-4 0 0 0,-1 1 0 0 0,5 1 0 0 0,1 2 0 0 0,-3 2 0 0 0,-3 1 0 0 0,-5 1 0 0 0,-1 1 0 0 0,-3 0 0 0 0,-2 1 0 0 0,0-1 0 0 0,0 0 0 0 0,0 1 0 0 0,4-1 0 0 0,5 0 0 0 0,6 0 0 0 0,0 0 0 0 0,-3 0 0 0 0,-2 0 0 0 0,0 0 0 0 0,-1 0 0 0 0,-2 0 0 0 0,-2 0 0 0 0,-2 0 0 0 0,3 0 0 0 0,0 0 0 0 0,-1 0 0 0 0,-1 0 0 0 0,-1 0 0 0 0,-1 0 0 0 0,4 0 0 0 0,0 0 0 0 0,-1 0 0 0 0,-1 0 0 0 0,8 0 0 0 0,4 0 0 0 0,5 4 0 0 0,-2 1 0 0 0,1 0 0 0 0,0-1 0 0 0,-3-1 0 0 0,-4-1 0 0 0,0-1 0 0 0,2-1 0 0 0,2 0 0 0 0,-2 0 0 0 0,1 4 0 0 0,2 1 0 0 0,-2 0 0 0 0,-4-1 0 0 0,-4-1 0 0 0,-3-1 0 0 0,-2-1 0 0 0,-2-1 0 0 0,-1 0 0 0 0,4 0 0 0 0,5 0 0 0 0,10-1 0 0 0,4 1 0 0 0,4 0 0 0 0,1 0 0 0 0,-1 0 0 0 0,-4 0 0 0 0,-6 0 0 0 0,-6 0 0 0 0,-5 0 0 0 0,-3 0 0 0 0,-2 0 0 0 0,2 0 0 0 0,6-4 0 0 0,5-1 0 0 0,4-4 0 0 0,-1-1 0 0 0,1 2 0 0 0,-3 2 0 0 0,-3 2 0 0 0,-5 2 0 0 0,-2 1 0 0 0,1 1 0 0 0,1 0 0 0 0,2 1 0 0 0,0-1 0 0 0,-1 0 0 0 0,-2 1 0 0 0,2-1 0 0 0,-1 0 0 0 0,0 0 0 0 0,1 0 0 0 0,1 0 0 0 0,-6 4 0 0 0,-3 1 0 0 0,-2 0 0 0 0,0-1 0 0 0,4-1 0 0 0,3-1 0 0 0,-1 3 0 0 0,0 1 0 0 0,-1-1 0 0 0,-1-1 0 0 0,0-2 0 0 0,-1 0 0 0 0,-1-1 0 0 0,5-1 0 0 0,4 0 0 0 0,2 4 0 0 0,-1 1 0 0 0,-3 0 0 0 0,2 3 0 0 0,0 0 0 0 0,-2-1 0 0 0,-2-2 0 0 0,-2-2 0 0 0,-1-1 0 0 0,-1-2 0 0 0,3 5 0 0 0,2 0 0 0 0,-1-1 0 0 0,-1 0 0 0 0,4-1 0 0 0,-1-2 0 0 0,-1 0 0 0 0,3-1 0 0 0,0 0 0 0 0,-2 0 0 0 0,-1 0 0 0 0,-3 0 0 0 0,-1 0 0 0 0,0 0 0 0 0,2-1 0 0 0,6 1 0 0 0,12 0 0 0 0,12 0 0 0 0,11 0 0 0 0,6-4 0 0 0,3-1 0 0 0,-8 0 0 0 0,-12 1 0 0 0,-11 1 0 0 0,-5 1 0 0 0,1 1 0 0 0,7-3 0 0 0,6-1 0 0 0,6-4 0 0 0,-3 0 0 0 0,-8 1 0 0 0,-8 2 0 0 0,-7 2 0 0 0,-6 2 0 0 0,-4 1 0 0 0,2 1 0 0 0,5 0 0 0 0,0-3 0 0 0,3-2 0 0 0,4 0 0 0 0,-1 1 0 0 0,-3 1 0 0 0,0 2 0 0 0,-1 0 0 0 0,1 0 0 0 0,-1 1 0 0 0,2 1 0 0 0,-2-1 0 0 0,-2 0 0 0 0,-3 0 0 0 0,-2 0 0 0 0,-2 0 0 0 0,-1 0 0 0 0,0 0 0 0 0,-1 0 0 0 0,0 0 0 0 0,0 0 0 0 0,0 0 0 0 0,0 0 0 0 0,4 0 0 0 0,2 0 0 0 0,0 0 0 0 0,-2 0 0 0 0,4 0 0 0 0,-1 0 0 0 0,0 0 0 0 0,-2 0 0 0 0,-1 0 0 0 0,-2 0 0 0 0,-1 0 0 0 0,0 0 0 0 0,3 0 0 0 0,2 0 0 0 0,-1 0 0 0 0,-1 4 0 0 0,-1 2 0 0 0,0-1 0 0 0,-2-1 0 0 0,0-1 0 0 0,-1-1 0 0 0,1-1 0 0 0,-1-1 0 0 0,0 0 0 0 0,1 0 0 0 0,-1 0 0 0 0,1-1 0 0 0,-1 1 0 0 0,0 0 0 0 0,1 0 0 0 0,0 0 0 0 0,-1 0 0 0 0,1 0 0 0 0,-1 0 0 0 0,5 0 0 0 0,0 0 0 0 0,1 0 0 0 0,3 0 0 0 0,-1 0 0 0 0,4 0 0 0 0,-1 0 0 0 0,-2 0 0 0 0,-3 0 0 0 0,-2 0 0 0 0,-1 0 0 0 0,-2 0 0 0 0,0 0 0 0 0,3 0 0 0 0,5 0 0 0 0,10 0 0 0 0,0 0 0 0 0,3 0 0 0 0,0 0 0 0 0,2 0 0 0 0,-4 0 0 0 0,11 0 0 0 0,4 0 0 0 0,0 0 0 0 0,-1 0 0 0 0,-7 0 0 0 0,0-4 0 0 0,-4-1 0 0 0,-6 0 0 0 0,-6 0 0 0 0,-5 3 0 0 0,-3 0 0 0 0,-2 1 0 0 0,-1 0 0 0 0,0 1 0 0 0,-1 1 0 0 0,1-1 0 0 0,-1 0 0 0 0,5 0 0 0 0,2 0 0 0 0,-1 0 0 0 0,-4 0 0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7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44783 12876 16383 0 0,'0'4'0'0'0,"0"6"0"0"0,4 4 0 0 0,1 5 0 0 0,4 6 0 0 0,5 7 0 0 0,-1 3 0 0 0,2-1 0 0 0,2-3 0 0 0,-1-2 0 0 0,-4-2 0 0 0,0-1 0 0 0,-2-2 0 0 0,-2-1 0 0 0,0 0 0 0 0,4-4 0 0 0,0-1 0 0 0,-3 0 0 0 0,-2 1 0 0 0,-3 2 0 0 0,-1 0 0 0 0,1 2 0 0 0,2 0 0 0 0,-1 1 0 0 0,-2-1 0 0 0,-1 1 0 0 0,0 4 0 0 0,-1 1 0 0 0,3 0 0 0 0,1 2 0 0 0,0 1 0 0 0,3-2 0 0 0,0-1 0 0 0,-2-2 0 0 0,-1-2 0 0 0,-1-1 0 0 0,-3 0 0 0 0,0-1 0 0 0,-1 1 0 0 0,0-1 0 0 0,0 0 0 0 0,-1 0 0 0 0,1 1 0 0 0,0-1 0 0 0,0 1 0 0 0,0-1 0 0 0,0 1 0 0 0,0-1 0 0 0,4 1 0 0 0,1-1 0 0 0,4 1 0 0 0,1-1 0 0 0,1 1 0 0 0,5-1 0 0 0,-2 1 0 0 0,1 3 0 0 0,3-2 0 0 0,-3-2 0 0 0,1 0 0 0 0,-3-1 0 0 0,1-3 0 0 0,1 2 0 0 0,3 2 0 0 0,2 5 0 0 0,-2 2 0 0 0,0 0 0 0 0,-4-2 0 0 0,0-5 0 0 0,-2-2 0 0 0,-3-2 0 0 0,-3 1 0 0 0,-3 1 0 0 0,-2 1 0 0 0,-1 0 0 0 0,0 1 0 0 0,-1 0 0 0 0,1 0 0 0 0,-1 1 0 0 0,1 0 0 0 0,0 3 0 0 0,-1 2 0 0 0,1 0 0 0 0,0-1 0 0 0,0-2 0 0 0,0 0 0 0 0,0 2 0 0 0,0 1 0 0 0,-4-4 0 0 0,-1-3 0 0 0,-4-5 0 0 0,0-1 0 0 0,-3-4 0 0 0,-4-3 0 0 0,-2 0 0 0 0,-2-1 0 0 0,-3-2 0 0 0,0-2 0 0 0,-1-2 0 0 0,0-1 0 0 0,0-1 0 0 0,0 0 0 0 0,0 0 0 0 0,0 0 0 0 0,0-1 0 0 0,1 1 0 0 0,-1 0 0 0 0,-3-4 0 0 0,-2-2 0 0 0,0-3 0 0 0,2 0 0 0 0,4-3 0 0 0,3 1 0 0 0,1 2 0 0 0,-1 2 0 0 0,-1 4 0 0 0,-4 1 0 0 0,-7 1 0 0 0,-5 1 0 0 0,-5 0 0 0 0,1 1 0 0 0,4-1 0 0 0,7 5 0 0 0,6 0 0 0 0,2 0 0 0 0,1 0 0 0 0,-3-2 0 0 0,-7-2 0 0 0,-1 0 0 0 0,1 4 0 0 0,1 0 0 0 0,2 0 0 0 0,1 3 0 0 0,-1 0 0 0 0,-2-2 0 0 0,2 3 0 0 0,-4 0 0 0 0,5 2 0 0 0,2-1 0 0 0,-2-2 0 0 0,-1-2 0 0 0,-3 1 0 0 0,-1 0 0 0 0,-3-1 0 0 0,1 2 0 0 0,2 4 0 0 0,2 0 0 0 0,3-2 0 0 0,2-3 0 0 0,4 1 0 0 0,3 0 0 0 0,4 2 0 0 0,0-1 0 0 0,3 3 0 0 0,-1-1 0 0 0,-2 1 0 0 0,1 3 0 0 0,-1-1 0 0 0,1 1 0 0 0,0-2 0 0 0,-3-3 0 0 0,-2-4 0 0 0,-2-2 0 0 0,-10 2 0 0 0,-3 0 0 0 0,-1 2 0 0 0,-2 1 0 0 0,1-1 0 0 0,2 1 0 0 0,7 4 0 0 0,8 3 0 0 0,7 3 0 0 0,5 3 0 0 0,8-3 0 0 0,4-1 0 0 0,0 1 0 0 0,3-3 0 0 0,1 0 0 0 0,2 1 0 0 0,-1 2 0 0 0,-2 2 0 0 0,1-4 0 0 0,-1 1 0 0 0,-2 0 0 0 0,2-2 0 0 0,-1-1 0 0 0,3 2 0 0 0,-1 2 0 0 0,-2 1 0 0 0,-3 2 0 0 0,-1 1 0 0 0,-3 1 0 0 0,0 3 0 0 0,-1 2 0 0 0,-4-4 0 0 0,-6-2 0 0 0,-5-1 0 0 0,-4-1 0 0 0,-2-3 0 0 0,-3-2 0 0 0,-4 2 0 0 0,-2-3 0 0 0,1-4 0 0 0,0-4 0 0 0,2-3 0 0 0,5 2 0 0 0,3 0 0 0 0,4 2 0 0 0,5 5 0 0 0,4 4 0 0 0,3 2 0 0 0,2 3 0 0 0,1 1 0 0 0,1 1 0 0 0,4 1 0 0 0,1-1 0 0 0,4 0 0 0 0,4-4 0 0 0,3-1 0 0 0,4-1 0 0 0,1-2 0 0 0,6-1 0 0 0,1 6 0 0 0,1-2 0 0 0,2 1 0 0 0,0-3 0 0 0,-1-5 0 0 0,-2 0 0 0 0,-2-2 0 0 0,-6 1 0 0 0,-2-1 0 0 0,-4 1 0 0 0,-1-1 0 0 0,1 2 0 0 0,2 3 0 0 0,-2 3 0 0 0,-3 2 0 0 0,-4 2 0 0 0,-3 1 0 0 0,-3 5 0 0 0,3 9 0 0 0,4 3 0 0 0,1-2 0 0 0,-2-3 0 0 0,-1-11 0 0 0,-3-7 0 0 0,-2-1 0 0 0,-5 0 0 0 0,-2 2 0 0 0,0 1 0 0 0,1 2 0 0 0,0 1 0 0 0,2 1 0 0 0,-3 1 0 0 0,-1 3 0 0 0,-3 2 0 0 0,-1 0 0 0 0,-1-5 0 0 0,0-2 0 0 0,2-2 0 0 0,3 0 0 0 0,2 1 0 0 0,2 1 0 0 0,1 0 0 0 0,1 1 0 0 0,1 1 0 0 0,-1-1 0 0 0,1 1 0 0 0,-1-1 0 0 0,0 1 0 0 0,1 0 0 0 0,-1-1 0 0 0,0 1 0 0 0,0-1 0 0 0,0 1 0 0 0,0-1 0 0 0,4 1 0 0 0,5-1 0 0 0,1 1 0 0 0,-1 0 0 0 0,-2-1 0 0 0,2 1 0 0 0,-1-1 0 0 0,-1 1 0 0 0,1-5 0 0 0,4-1 0 0 0,0 1 0 0 0,2-4 0 0 0,-2 0 0 0 0,1 2 0 0 0,3 2 0 0 0,3-3 0 0 0,-3 0 0 0 0,1-2 0 0 0,-3 0 0 0 0,0 2 0 0 0,2 2 0 0 0,2 2 0 0 0,2-3 0 0 0,-2 1 0 0 0,-1 0 0 0 0,1 2 0 0 0,-2 1 0 0 0,0 1 0 0 0,-3 1 0 0 0,-4 0 0 0 0,2-3 0 0 0,-3-6 0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72"/>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45738 13639 16383 0 0,'8'0'0'0'0,"6"0"0"0"0,10 0 0 0 0,4 0 0 0 0,1 4 0 0 0,0 1 0 0 0,-1 4 0 0 0,3 1 0 0 0,0 2 0 0 0,-2-1 0 0 0,-1-6 0 0 0,-1-4 0 0 0,-2-2 0 0 0,-1-5 0 0 0,0-2 0 0 0,-1-3 0 0 0,0 0 0 0 0,1 3 0 0 0,-1 1 0 0 0,0-1 0 0 0,0 1 0 0 0,5-3 0 0 0,-3-4 0 0 0,-2 1 0 0 0,0 3 0 0 0,-1-2 0 0 0,0 2 0 0 0,1 2 0 0 0,0-1 0 0 0,-4-3 0 0 0,3 0 0 0 0,-2-1 0 0 0,-1 1 0 0 0,1-2 0 0 0,0-1 0 0 0,2-4 0 0 0,0 3 0 0 0,1 3 0 0 0,0 5 0 0 0,1 3 0 0 0,0 2 0 0 0,-1 2 0 0 0,1 1 0 0 0,0 1 0 0 0,-1 0 0 0 0,1 0 0 0 0,-1-1 0 0 0,1 5 0 0 0,-1 0 0 0 0,1 4 0 0 0,3 5 0 0 0,2-1 0 0 0,4 2 0 0 0,0-2 0 0 0,-2 1 0 0 0,-1 3 0 0 0,-3-3 0 0 0,-1 1 0 0 0,-2 2 0 0 0,-4 2 0 0 0,-2 2 0 0 0,0-3 0 0 0,-3-1 0 0 0,0-2 0 0 0,1-5 0 0 0,-1 1 0 0 0,0-2 0 0 0,1-3 0 0 0,3-1 0 0 0,1-3 0 0 0,2-1 0 0 0,5-1 0 0 0,2 0 0 0 0,0-1 0 0 0,3 1 0 0 0,4 0 0 0 0,0-1 0 0 0,-2 1 0 0 0,-3 0 0 0 0,-3 0 0 0 0,-2 0 0 0 0,-1 0 0 0 0,-1 0 0 0 0,-1 0 0 0 0,0 0 0 0 0,0 0 0 0 0,0-4 0 0 0,0-1 0 0 0,0-4 0 0 0,5-5 0 0 0,4 1 0 0 0,2 2 0 0 0,-1-1 0 0 0,2-2 0 0 0,-2 0 0 0 0,-1 0 0 0 0,-3 2 0 0 0,-3 2 0 0 0,-4 0 0 0 0,0-3 0 0 0,2 1 0 0 0,0 2 0 0 0,0 3 0 0 0,0-1 0 0 0,5-3 0 0 0,0 0 0 0 0,-1 2 0 0 0,4 2 0 0 0,0-1 0 0 0,-2 0 0 0 0,3-2 0 0 0,-1 1 0 0 0,-2 1 0 0 0,-1 3 0 0 0,1 1 0 0 0,9 3 0 0 0,9 4 0 0 0,8 6 0 0 0,7 2 0 0 0,9 2 0 0 0,0 0 0 0 0,-5-3 0 0 0,-1-3 0 0 0,-8-2 0 0 0,-9-3 0 0 0,-10-1 0 0 0,-8-1 0 0 0,-4-1 0 0 0,1 1 0 0 0,-1-1 0 0 0,0 1 0 0 0,3 0 0 0 0,4-1 0 0 0,5 1 0 0 0,3 0 0 0 0,-1 0 0 0 0,-4 0 0 0 0,-4 0 0 0 0,-3 0 0 0 0,0 0 0 0 0,0 0 0 0 0,-1 0 0 0 0,-2 0 0 0 0,-2 0 0 0 0,0 0 0 0 0,-1 0 0 0 0,-1 0 0 0 0,0 0 0 0 0,1 0 0 0 0,3 0 0 0 0,1 0 0 0 0,1 0 0 0 0,-2 0 0 0 0,0 0 0 0 0,-6 0 0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73"/>
    </inkml:context>
    <inkml:brush xml:id="br0">
      <inkml:brushProperty name="width" value="0.1" units="cm"/>
      <inkml:brushProperty name="height" value="0.1" units="cm"/>
      <inkml:brushProperty name="color" value="#F6630D"/>
    </inkml:brush>
  </inkml:definitions>
  <inkml:trace contextRef="#ctx0" brushRef="#br0">25179 14567 16383 0 0,'0'-3'0'0'0,"4"-1"0"0"0,5 0 0 0 0,5 0 0 0 0,5 2 0 0 0,-2-3 0 0 0,1 0 0 0 0,1 1 0 0 0,1 0 0 0 0,6 2 0 0 0,2 1 0 0 0,0 0 0 0 0,0 1 0 0 0,-1 0 0 0 0,-2 1 0 0 0,0-1 0 0 0,3 0 0 0 0,1 0 0 0 0,3 0 0 0 0,1 0 0 0 0,-2 0 0 0 0,-1 0 0 0 0,-3 0 0 0 0,-1 0 0 0 0,6 0 0 0 0,2 0 0 0 0,4 0 0 0 0,2 0 0 0 0,0 0 0 0 0,-4 0 0 0 0,0 0 0 0 0,-2 0 0 0 0,-3 0 0 0 0,-2 0 0 0 0,-3 0 0 0 0,-1 0 0 0 0,-1 0 0 0 0,-1 0 0 0 0,0 0 0 0 0,0 0 0 0 0,0 0 0 0 0,0 0 0 0 0,0 0 0 0 0,1 0 0 0 0,-1 0 0 0 0,5 0 0 0 0,1 0 0 0 0,-1 0 0 0 0,0 0 0 0 0,-2 0 0 0 0,0 0 0 0 0,2 0 0 0 0,1 0 0 0 0,4 0 0 0 0,0 0 0 0 0,-2 0 0 0 0,-2 0 0 0 0,-2 0 0 0 0,-1 0 0 0 0,2 0 0 0 0,1 0 0 0 0,4 0 0 0 0,-1 0 0 0 0,3 0 0 0 0,0 0 0 0 0,-3 0 0 0 0,2 0 0 0 0,2 0 0 0 0,0 0 0 0 0,-3 0 0 0 0,-2 0 0 0 0,5 0 0 0 0,0 0 0 0 0,3 0 0 0 0,-2 0 0 0 0,1 0 0 0 0,-2 0 0 0 0,-3 0 0 0 0,-4 0 0 0 0,-2 0 0 0 0,-1 0 0 0 0,-2 0 0 0 0,-1 0 0 0 0,0 0 0 0 0,0 0 0 0 0,4 0 0 0 0,1 0 0 0 0,4 0 0 0 0,1 0 0 0 0,3 0 0 0 0,-2 0 0 0 0,7 0 0 0 0,3 0 0 0 0,-1 0 0 0 0,0 0 0 0 0,0 0 0 0 0,2 3 0 0 0,4 2 0 0 0,3-1 0 0 0,-5-1 0 0 0,-5 3 0 0 0,-2 0 0 0 0,-4-2 0 0 0,-5 0 0 0 0,-2-2 0 0 0,-3 0 0 0 0,-2-1 0 0 0,-1-1 0 0 0,0 3 0 0 0,4 1 0 0 0,1 3 0 0 0,0 1 0 0 0,-1-3 0 0 0,-1 0 0 0 0,4-1 0 0 0,-1-3 0 0 0,0 0 0 0 0,-1-1 0 0 0,-6 3 0 0 0,2 1 0 0 0,1 0 0 0 0,-1-1 0 0 0,1-1 0 0 0,3 3 0 0 0,2 0 0 0 0,-1-1 0 0 0,-2 0 0 0 0,0-2 0 0 0,-2 0 0 0 0,4 2 0 0 0,4 3 0 0 0,5 1 0 0 0,0 0 0 0 0,1-3 0 0 0,-2 2 0 0 0,-3-1 0 0 0,1 3 0 0 0,2-1 0 0 0,-1-2 0 0 0,-3-1 0 0 0,1-2 0 0 0,-1 2 0 0 0,-2-1 0 0 0,-3 0 0 0 0,-1 0 0 0 0,-2-3 0 0 0,-2 1 0 0 0,1-2 0 0 0,-1 0 0 0 0,0 0 0 0 0,0 0 0 0 0,0 0 0 0 0,1-1 0 0 0,-1 1 0 0 0,0 0 0 0 0,1 0 0 0 0,-1 0 0 0 0,1 0 0 0 0,0 0 0 0 0,3 0 0 0 0,2 0 0 0 0,4 0 0 0 0,-1 0 0 0 0,0 0 0 0 0,-3 0 0 0 0,-1 0 0 0 0,-3 0 0 0 0,0 0 0 0 0,-1 3 0 0 0,-5 5 0 0 0,-5 4 0 0 0,-5 3 0 0 0,-5 3 0 0 0,-2 1 0 0 0,-2 0 0 0 0,0 2 0 0 0,-2-2 0 0 0,1 1 0 0 0,-3 0 0 0 0,-2 0 0 0 0,-4-5 0 0 0,1 1 0 0 0,0-1 0 0 0,0 0 0 0 0,-1 2 0 0 0,3 1 0 0 0,-2 0 0 0 0,1 1 0 0 0,-3 1 0 0 0,-3-4 0 0 0,1-1 0 0 0,2 0 0 0 0,0-2 0 0 0,1 0 0 0 0,2 0 0 0 0,-1 2 0 0 0,1 2 0 0 0,-2 1 0 0 0,0 0 0 0 0,2 1 0 0 0,-1 1 0 0 0,0-1 0 0 0,2 0 0 0 0,-2 1 0 0 0,-3-1 0 0 0,0 1 0 0 0,3-1 0 0 0,-2 0 0 0 0,1 0 0 0 0,-1-2 0 0 0,0-3 0 0 0,-1 1 0 0 0,-3 1 0 0 0,-2-3 0 0 0,0 1 0 0 0,-3-3 0 0 0,0 0 0 0 0,1-1 0 0 0,-1-3 0 0 0,-1 1 0 0 0,-1-1 0 0 0,-1-3 0 0 0,-4 0 0 0 0,-2-2 0 0 0,0-1 0 0 0,2 0 0 0 0,0-1 0 0 0,2-1 0 0 0,0 1 0 0 0,-3 0 0 0 0,-1-1 0 0 0,-3 1 0 0 0,-5 0 0 0 0,0 0 0 0 0,-1 0 0 0 0,1 0 0 0 0,0 0 0 0 0,1 0 0 0 0,4 0 0 0 0,2 0 0 0 0,3 0 0 0 0,2 0 0 0 0,1 0 0 0 0,1 0 0 0 0,-4 0 0 0 0,-2 0 0 0 0,1 0 0 0 0,1 0 0 0 0,-3 0 0 0 0,-4 0 0 0 0,-1 0 0 0 0,-2-3 0 0 0,-3-1 0 0 0,-3-4 0 0 0,3 0 0 0 0,3 2 0 0 0,1 1 0 0 0,1 2 0 0 0,4 1 0 0 0,3 1 0 0 0,1 1 0 0 0,3 0 0 0 0,-4 1 0 0 0,0-1 0 0 0,0 0 0 0 0,1 1 0 0 0,1-1 0 0 0,1 0 0 0 0,0 0 0 0 0,2 0 0 0 0,-1 0 0 0 0,1 0 0 0 0,-1 0 0 0 0,-7-4 0 0 0,-7 0 0 0 0,-13-3 0 0 0,-1-1 0 0 0,-9-5 0 0 0,-5 0 0 0 0,-12-2 0 0 0,-8-5 0 0 0,-10-2 0 0 0,-5-3 0 0 0,-4-1 0 0 0,6 3 0 0 0,10 3 0 0 0,6 1 0 0 0,11 2 0 0 0,12 2 0 0 0,10 5 0 0 0,8-1 0 0 0,8 4 0 0 0,1 1 0 0 0,3 3 0 0 0,2-2 0 0 0,-2-1 0 0 0,-4 2 0 0 0,0 2 0 0 0,-2-1 0 0 0,-4-1 0 0 0,-6-1 0 0 0,-8 1 0 0 0,-2-2 0 0 0,0-1 0 0 0,-2 2 0 0 0,0-2 0 0 0,2 0 0 0 0,0 1 0 0 0,4 3 0 0 0,-1 0 0 0 0,5 2 0 0 0,6 0 0 0 0,7 1 0 0 0,5 1 0 0 0,-1-1 0 0 0,2 0 0 0 0,1 0 0 0 0,-2 0 0 0 0,-1-3 0 0 0,2-1 0 0 0,1 0 0 0 0,2 1 0 0 0,1 0 0 0 0,1-2 0 0 0,0 0 0 0 0,1 1 0 0 0,-4 0 0 0 0,-2-1 0 0 0,-7-4 0 0 0,-2 0 0 0 0,-3 1 0 0 0,-6 2 0 0 0,1 0 0 0 0,5-1 0 0 0,4 2 0 0 0,5-2 0 0 0,4 1 0 0 0,-1-3 0 0 0,0 1 0 0 0,-3-2 0 0 0,-4 1 0 0 0,-3 3 0 0 0,0-2 0 0 0,7-3 0 0 0,9-2 0 0 0,8-3 0 0 0,7-1 0 0 0,5-2 0 0 0,2 0 0 0 0,3-1 0 0 0,-1 1 0 0 0,1-2 0 0 0,-1 2 0 0 0,0 0 0 0 0,0-1 0 0 0,-1 1 0 0 0,1 0 0 0 0,-1-1 0 0 0,0 1 0 0 0,-1 0 0 0 0,5 0 0 0 0,2-1 0 0 0,3 2 0 0 0,4-2 0 0 0,4 1 0 0 0,8 0 0 0 0,2 3 0 0 0,2 0 0 0 0,-1 5 0 0 0,-5 0 0 0 0,-2 1 0 0 0,3 0 0 0 0,-2 1 0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74"/>
    </inkml:context>
    <inkml:brush xml:id="br0">
      <inkml:brushProperty name="width" value="0.1" units="cm"/>
      <inkml:brushProperty name="height" value="0.1" units="cm"/>
      <inkml:brushProperty name="color" value="#F6630D"/>
    </inkml:brush>
  </inkml:definitions>
  <inkml:trace contextRef="#ctx0" brushRef="#br0">32439 15001 16383 0 0,'0'-4'0'0'0,"0"-6"0"0"0,4 1 0 0 0,5-4 0 0 0,5 0 0 0 0,5 1 0 0 0,2-1 0 0 0,-2 0 0 0 0,0 2 0 0 0,1 3 0 0 0,0 2 0 0 0,2 2 0 0 0,0 3 0 0 0,1 0 0 0 0,0 2 0 0 0,1-1 0 0 0,0 1 0 0 0,-1-1 0 0 0,1 1 0 0 0,0-1 0 0 0,-1 0 0 0 0,1 0 0 0 0,-1 4 0 0 0,1 1 0 0 0,0 0 0 0 0,-1-2 0 0 0,5 0 0 0 0,0-1 0 0 0,1-1 0 0 0,7 3 0 0 0,1 2 0 0 0,-2 3 0 0 0,-2 0 0 0 0,-4-2 0 0 0,3-2 0 0 0,-2-1 0 0 0,-1-2 0 0 0,-1-1 0 0 0,-2-1 0 0 0,2 4 0 0 0,2 1 0 0 0,-2 0 0 0 0,0-2 0 0 0,-2 0 0 0 0,-1-1 0 0 0,-1-1 0 0 0,0-1 0 0 0,-5 4 0 0 0,-5 4 0 0 0,-5 6 0 0 0,0 4 0 0 0,2-1 0 0 0,0 1 0 0 0,-3 0 0 0 0,-2 2 0 0 0,2 5 0 0 0,-1 1 0 0 0,-1 7 0 0 0,-2-1 0 0 0,2-2 0 0 0,1-1 0 0 0,-1-1 0 0 0,2-3 0 0 0,0-2 0 0 0,-2 1 0 0 0,-1-2 0 0 0,-2 2 0 0 0,-1-2 0 0 0,-2 1 0 0 0,0-1 0 0 0,0 0 0 0 0,0 2 0 0 0,-1-2 0 0 0,-3 2 0 0 0,-5-2 0 0 0,-6 2 0 0 0,0-2 0 0 0,-1-2 0 0 0,-2-3 0 0 0,-2 2 0 0 0,-1-5 0 0 0,-2 1 0 0 0,-1 1 0 0 0,1-2 0 0 0,-1 1 0 0 0,0-3 0 0 0,0 1 0 0 0,0-1 0 0 0,1-4 0 0 0,-1 1 0 0 0,4 3 0 0 0,2 0 0 0 0,0-2 0 0 0,2-1 0 0 0,1 1 0 0 0,-1 1 0 0 0,-3-1 0 0 0,-1 1 0 0 0,-2 0 0 0 0,-1-2 0 0 0,0-4 0 0 0,-1-1 0 0 0,0-2 0 0 0,1-2 0 0 0,-5 0 0 0 0,-1 0 0 0 0,0-1 0 0 0,1 1 0 0 0,-2-1 0 0 0,-1 1 0 0 0,-2 0 0 0 0,-5 0 0 0 0,2 0 0 0 0,-3 0 0 0 0,3 0 0 0 0,2 0 0 0 0,0 0 0 0 0,1 0 0 0 0,3 0 0 0 0,2 0 0 0 0,1 0 0 0 0,3 0 0 0 0,0 0 0 0 0,-4-4 0 0 0,-4-2 0 0 0,-9 1 0 0 0,-10-3 0 0 0,-8 0 0 0 0,-14-2 0 0 0,-7 0 0 0 0,-5-3 0 0 0,-13-1 0 0 0,-1 0 0 0 0,4-1 0 0 0,6 3 0 0 0,14-2 0 0 0,12 2 0 0 0,13 3 0 0 0,15 5 0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75"/>
    </inkml:context>
    <inkml:brush xml:id="br0">
      <inkml:brushProperty name="width" value="0.1" units="cm"/>
      <inkml:brushProperty name="height" value="0.1" units="cm"/>
      <inkml:brushProperty name="color" value="#F6630D"/>
    </inkml:brush>
  </inkml:definitions>
  <inkml:trace contextRef="#ctx0" brushRef="#br0">35671 15027 16383 0 0,'0'4'0'0'0,"0"6"0"0"0,-4 4 0 0 0,-1 5 0 0 0,0 2 0 0 0,1 2 0 0 0,-3 1 0 0 0,0 1 0 0 0,1-1 0 0 0,1 1 0 0 0,2-1 0 0 0,-2 4 0 0 0,-5-3 0 0 0,-1-2 0 0 0,2 4 0 0 0,2 1 0 0 0,-1-1 0 0 0,0 0 0 0 0,2-2 0 0 0,1 0 0 0 0,3 0 0 0 0,-4-1 0 0 0,1-1 0 0 0,0 0 0 0 0,1 1 0 0 0,1-1 0 0 0,-2 1 0 0 0,-1 3 0 0 0,0 2 0 0 0,2-1 0 0 0,2 0 0 0 0,0-2 0 0 0,2 0 0 0 0,-1-2 0 0 0,1 0 0 0 0,1 0 0 0 0,-1-1 0 0 0,4 0 0 0 0,6-4 0 0 0,4-4 0 0 0,9-6 0 0 0,-1-1 0 0 0,1 0 0 0 0,5-3 0 0 0,4-1 0 0 0,2-2 0 0 0,7 2 0 0 0,4 2 0 0 0,11 3 0 0 0,7 0 0 0 0,2-2 0 0 0,1-1 0 0 0,-2-3 0 0 0,-5 0 0 0 0,-3-3 0 0 0,-4 5 0 0 0,-3 0 0 0 0,-5-1 0 0 0,-7 0 0 0 0,-5-1 0 0 0,-4-2 0 0 0,-3 0 0 0 0,-2-1 0 0 0,-1 0 0 0 0,1 0 0 0 0,-1 0 0 0 0,1 0 0 0 0,0-1 0 0 0,0 1 0 0 0,0 4 0 0 0,9 2 0 0 0,6-1 0 0 0,5-1 0 0 0,3-1 0 0 0,-2 2 0 0 0,-5 2 0 0 0,-5-2 0 0 0,0-1 0 0 0,-6 3 0 0 0,1 0 0 0 0,-2-1 0 0 0,0-2 0 0 0,-2-1 0 0 0,0-2 0 0 0,3 0 0 0 0,1 3 0 0 0,-1 1 0 0 0,0 0 0 0 0,-2-1 0 0 0,-1 3 0 0 0,0 0 0 0 0,2-2 0 0 0,2 0 0 0 0,0-2 0 0 0,-2-2 0 0 0,3 4 0 0 0,1 1 0 0 0,2-2 0 0 0,0 0 0 0 0,7 3 0 0 0,0 0 0 0 0,1-1 0 0 0,-2-2 0 0 0,-4-1 0 0 0,-4-2 0 0 0,-3 0 0 0 0,2 3 0 0 0,0 1 0 0 0,-2 0 0 0 0,-1-1 0 0 0,-2-1 0 0 0,4-2 0 0 0,4 0 0 0 0,5-1 0 0 0,0 0 0 0 0,5 4 0 0 0,4 1 0 0 0,2 4 0 0 0,0 0 0 0 0,-4-1 0 0 0,-2-2 0 0 0,-4-2 0 0 0,-4-2 0 0 0,-5-1 0 0 0,-3-1 0 0 0,-3 0 0 0 0,0 0 0 0 0,-1-1 0 0 0,-1 1 0 0 0,1 0 0 0 0,0 0 0 0 0,4-1 0 0 0,1 1 0 0 0,1 0 0 0 0,-2 0 0 0 0,4 0 0 0 0,3 0 0 0 0,1 0 0 0 0,-2 0 0 0 0,-2 0 0 0 0,-3 0 0 0 0,-2 0 0 0 0,-1 0 0 0 0,-2 0 0 0 0,5 0 0 0 0,0 0 0 0 0,0 0 0 0 0,-1 0 0 0 0,-1 0 0 0 0,0 0 0 0 0,-2 0 0 0 0,0 0 0 0 0,-1-4 0 0 0,1-1 0 0 0,3 0 0 0 0,2 1 0 0 0,3 1 0 0 0,1 1 0 0 0,-2 1 0 0 0,-1 1 0 0 0,1 0 0 0 0,4 0 0 0 0,0 0 0 0 0,-2-3 0 0 0,-3-3 0 0 0,-2 1 0 0 0,-2 1 0 0 0,-2 2 0 0 0,0 0 0 0 0,-1 1 0 0 0,0 0 0 0 0,0 1 0 0 0,4 1 0 0 0,2-1 0 0 0,7 0 0 0 0,2 0 0 0 0,3 0 0 0 0,-2 0 0 0 0,-4 0 0 0 0,-3 0 0 0 0,-4 0 0 0 0,-2 0 0 0 0,-2 0 0 0 0,4 0 0 0 0,0 0 0 0 0,0 0 0 0 0,-1 0 0 0 0,-1 0 0 0 0,3 0 0 0 0,0 0 0 0 0,0 0 0 0 0,-1 0 0 0 0,-2 0 0 0 0,-1 0 0 0 0,-1 0 0 0 0,0 0 0 0 0,-1 0 0 0 0,1 0 0 0 0,-1 0 0 0 0,0 0 0 0 0,1 0 0 0 0,-1 0 0 0 0,0 0 0 0 0,1 0 0 0 0,-1 0 0 0 0,1 0 0 0 0,-1 0 0 0 0,1 0 0 0 0,0 0 0 0 0,-1 0 0 0 0,5 0 0 0 0,4 0 0 0 0,6 0 0 0 0,0 0 0 0 0,-2 0 0 0 0,0 0 0 0 0,-1 0 0 0 0,-4 0 0 0 0,-2 0 0 0 0,-2 0 0 0 0,2-4 0 0 0,4-1 0 0 0,1 0 0 0 0,2 1 0 0 0,-1 1 0 0 0,-2 1 0 0 0,-3 1 0 0 0,-2 1 0 0 0,-3 0 0 0 0,-1 0 0 0 0,0 0 0 0 0,-1 1 0 0 0,4-1 0 0 0,1 0 0 0 0,1 0 0 0 0,2 0 0 0 0,0 0 0 0 0,0 0 0 0 0,-3 0 0 0 0,-1 0 0 0 0,-2 0 0 0 0,0 0 0 0 0,-2 0 0 0 0,1 0 0 0 0,-1 0 0 0 0,0 0 0 0 0,4 0 0 0 0,2 0 0 0 0,-1 0 0 0 0,0 0 0 0 0,-2-4 0 0 0,0-1 0 0 0,-2 0 0 0 0,0 0 0 0 0,0 3 0 0 0,-1 0 0 0 0,0 1 0 0 0,1-4 0 0 0,-1 0 0 0 0,0 0 0 0 0,1 1 0 0 0,-1 2 0 0 0,1-4 0 0 0,-1 0 0 0 0,1 0 0 0 0,3 2 0 0 0,2 2 0 0 0,0 0 0 0 0,-2 1 0 0 0,0 1 0 0 0,2 0 0 0 0,1 1 0 0 0,3-1 0 0 0,0 0 0 0 0,-2 0 0 0 0,-2 0 0 0 0,2 0 0 0 0,0 0 0 0 0,-1 0 0 0 0,-3 0 0 0 0,0 0 0 0 0,-2 0 0 0 0,7 0 0 0 0,2 0 0 0 0,-1 0 0 0 0,-1 0 0 0 0,-3 0 0 0 0,-3 0 0 0 0,0 0 0 0 0,-2 0 0 0 0,-1 0 0 0 0,1 0 0 0 0,-1 0 0 0 0,4 0 0 0 0,1 0 0 0 0,1 0 0 0 0,2 0 0 0 0,5 0 0 0 0,3 0 0 0 0,4 0 0 0 0,3 0 0 0 0,0 0 0 0 0,-2 0 0 0 0,-2 0 0 0 0,1 0 0 0 0,-3 0 0 0 0,-5 0 0 0 0,-4 0 0 0 0,-3 0 0 0 0,-3 0 0 0 0,-5-4 0 0 0,-2-1 0 0 0,0-4 0 0 0,0 0 0 0 0,2 1 0 0 0,1 2 0 0 0,1-2 0 0 0,1 0 0 0 0,1 2 0 0 0,0 2 0 0 0,-5-3 0 0 0,0 1 0 0 0,-1 0 0 0 0,2 2 0 0 0,1 1 0 0 0,4-2 0 0 0,3-1 0 0 0,-3-3 0 0 0,-3-1 0 0 0,-1 3 0 0 0,1 1 0 0 0,0-2 0 0 0,0 1 0 0 0,5-3 0 0 0,-3-3 0 0 0,-1 0 0 0 0,0-2 0 0 0,-1 2 0 0 0,-4-1 0 0 0,0-2 0 0 0,4 2 0 0 0,-2-1 0 0 0,0 2 0 0 0,-3 0 0 0 0,-5-3 0 0 0,-4-2 0 0 0,0-2 0 0 0,-1-2 0 0 0,-1-1 0 0 0,-3 0 0 0 0,-1-1 0 0 0,-1 0 0 0 0,-1 0 0 0 0,0 0 0 0 0,0 0 0 0 0,-1 1 0 0 0,1-1 0 0 0,0 0 0 0 0,0 1 0 0 0,0-1 0 0 0,0 1 0 0 0,0-1 0 0 0,0 1 0 0 0,0-1 0 0 0,0 1 0 0 0,0-1 0 0 0,0 1 0 0 0,4 3 0 0 0,1-2 0 0 0,4-6 0 0 0,0-1 0 0 0,-1-1 0 0 0,-2-3 0 0 0,-2 0 0 0 0,-2 2 0 0 0,-1 3 0 0 0,-4 5 0 0 0,-7 2 0 0 0,-5 6 0 0 0,-4 5 0 0 0,-2 4 0 0 0,-3-1 0 0 0,0 1 0 0 0,-5-3 0 0 0,-1 1 0 0 0,-3 1 0 0 0,-1 2 0 0 0,2 2 0 0 0,-1 1 0 0 0,0 1 0 0 0,2 1 0 0 0,-1 0 0 0 0,-8 1 0 0 0,-5-1 0 0 0,1 1 0 0 0,1-1 0 0 0,-1 0 0 0 0,-1 0 0 0 0,3 0 0 0 0,1 0 0 0 0,3 0 0 0 0,5 0 0 0 0,3 4 0 0 0,3 1 0 0 0,2 0 0 0 0,2-1 0 0 0,0-1 0 0 0,0-1 0 0 0,0 3 0 0 0,-4 1 0 0 0,-9-1 0 0 0,-3-1 0 0 0,-7 2 0 0 0,-3 1 0 0 0,-2-1 0 0 0,-7 3 0 0 0,-3-1 0 0 0,-2 2 0 0 0,1 0 0 0 0,3-1 0 0 0,4-4 0 0 0,7-1 0 0 0,8 2 0 0 0,6 0 0 0 0,6-1 0 0 0,3-1 0 0 0,1-2 0 0 0,-2 0 0 0 0,-1-2 0 0 0,-12 4 0 0 0,-12 1 0 0 0,-8 0 0 0 0,-7-1 0 0 0,-8-1 0 0 0,-8-2 0 0 0,3 0 0 0 0,3 0 0 0 0,5-1 0 0 0,12-1 0 0 0,11 1 0 0 0,11 0 0 0 0,6 0 0 0 0,6 0 0 0 0,-2 4 0 0 0,0 1 0 0 0,-3 0 0 0 0,-9-1 0 0 0,-5-1 0 0 0,-8-1 0 0 0,-7-1 0 0 0,-5-1 0 0 0,-4 0 0 0 0,-2 0 0 0 0,2 4 0 0 0,6 1 0 0 0,4 0 0 0 0,9-1 0 0 0,8-2 0 0 0,12 4 0 0 0,6 1 0 0 0,-5-2 0 0 0,-5-1 0 0 0,-10 3 0 0 0,-9 0 0 0 0,-15-1 0 0 0,-13-2 0 0 0,-13-1 0 0 0,-14-2 0 0 0,-10 0 0 0 0,-12-1 0 0 0,-4 0 0 0 0,-4 0 0 0 0,6-1 0 0 0,4 1 0 0 0,13 0 0 0 0,9 0 0 0 0,11 0 0 0 0,13 0 0 0 0,9 0 0 0 0,8 0 0 0 0,11 0 0 0 0,10 0 0 0 0,6 0 0 0 0,3 0 0 0 0,5 0 0 0 0,-1 0 0 0 0,-4 0 0 0 0,1 0 0 0 0,1 0 0 0 0,-2 0 0 0 0,-2 0 0 0 0,-8 0 0 0 0,-5 0 0 0 0,-5 0 0 0 0,-2 0 0 0 0,-3 0 0 0 0,0 0 0 0 0,-1 0 0 0 0,-3 0 0 0 0,-3 0 0 0 0,-2 0 0 0 0,-1 0 0 0 0,2 0 0 0 0,6 0 0 0 0,0 0 0 0 0,3 0 0 0 0,4 0 0 0 0,2 0 0 0 0,6 0 0 0 0,8 0 0 0 0,1 0 0 0 0,4 0 0 0 0,2 0 0 0 0,4 0 0 0 0,2 0 0 0 0,-3 0 0 0 0,-1 0 0 0 0,-3 0 0 0 0,0 0 0 0 0,1 0 0 0 0,2 0 0 0 0,-2 0 0 0 0,0 0 0 0 0,-2 0 0 0 0,-4 0 0 0 0,-4 0 0 0 0,-2 0 0 0 0,-3 0 0 0 0,-1 0 0 0 0,-4 0 0 0 0,-2 0 0 0 0,0-4 0 0 0,-3-6 0 0 0,-3 0 0 0 0,-1 1 0 0 0,3 2 0 0 0,6 2 0 0 0,5 2 0 0 0,1-2 0 0 0,5-1 0 0 0,5 1 0 0 0,5-2 0 0 0,3-1 0 0 0,2 1 0 0 0,2 3 0 0 0,-4-3 0 0 0,-1 0 0 0 0,-4 1 0 0 0,-4-2 0 0 0,0 0 0 0 0,2 1 0 0 0,-2 2 0 0 0,3 2 0 0 0,1 2 0 0 0,3-4 0 0 0,3 0 0 0 0,1 0 0 0 0,1-3 0 0 0,-4 0 0 0 0,-4 2 0 0 0,-5 1 0 0 0,-1 2 0 0 0,-1-3 0 0 0,-3 0 0 0 0,3 1 0 0 0,3 1 0 0 0,4-3 0 0 0,8 0 0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29T17:55:23.482"/>
    </inkml:context>
    <inkml:brush xml:id="br0">
      <inkml:brushProperty name="width" value="0.07938" units="cm"/>
      <inkml:brushProperty name="height" value="0.07938" units="cm"/>
      <inkml:brushProperty name="color" value="#E71224"/>
    </inkml:brush>
  </inkml:definitions>
  <inkml:trace contextRef="#ctx0" brushRef="#br0">1 1597 24575,'1'-7'0,"0"0"0,1 0 0,0 0 0,0 1 0,0-1 0,1 1 0,4-7 0,6-18 0,157-546 0,-155 524 0,-10 34 0,0 1 0,1-1 0,1 1 0,0 1 0,1-1 0,21-31 0,53-65 0,90-114 0,-108 158 0,82-69 0,-126 123 0,1 1 0,0 1 0,1 0 0,0 2 0,33-13 0,-14 9 0,1 2 0,55-12 0,-45 19 0,1 2 0,-1 2 0,79 6 0,-23 0 0,645-3 0,-738 1 0,-1 1 0,1 0 0,-1 1 0,0 0 0,1 2 0,-2-1 0,1 2 0,0 0 0,-1 0 0,-1 1 0,1 1 0,16 12 0,14 15 0,74 76 0,-96-89 0,321 353 0,-258-281 0,-59-65 0,40 58 0,-57-72 0,1-1 0,-2 1 0,0 0 0,-1 0 0,-1 1 0,7 28 0,10 64 0,8 51 0,-4-16 0,-15-93 0,-2 0 0,4 90 0,-23 95 0,5-199 0,-1-1 0,-2 0 0,-1-1 0,-22 53 0,10-36 0,-7 20 0,-4-3 0,-69 114 0,76-146 0,-1-1 0,-2-2 0,-59 55 0,68-72 0,-1-1 0,0-1 0,-1 0 0,0-2 0,-1-1 0,0 0 0,-1-2 0,-32 10 0,0-7 0,0-3 0,-87 5 0,108-12 0,-9 4 0,-63 15 0,72-12 0,-1-2 0,0-2 0,-47 2 0,51-6 0,-57 12 0,54-8 0,-47 3 0,-329-7 0,190-2 0,176-1 0,0-1 0,0-2 0,1-3 0,0-1 0,-74-26 0,86 26 0,-61-10 0,60 13 0,1 0 0,-32-12 0,-323-138 0,379 153 0,0 0 0,0 0 0,0-1 0,0 0 0,1 0 0,-1 0 0,1-1 0,0 0 0,0-1 0,1 1 0,0-1 0,0 0 0,0 0 0,0-1 0,1 0 0,0 1 0,1-1 0,0 0 0,0-1 0,0 1 0,1-1 0,0 1 0,0-1 0,-1-13 0,-23-190 0,13 141 0,8 49 0,1 0 0,-2-34 0,7-449 0,0 484 0,1-1 0,9-37 0,3-27 0,-13 54-1365,0 4-5461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10-29T17:55:41.260"/>
    </inkml:context>
    <inkml:brush xml:id="br0">
      <inkml:brushProperty name="width" value="0.07938" units="cm"/>
      <inkml:brushProperty name="height" value="0.07938" units="cm"/>
      <inkml:brushProperty name="color" value="#E71224"/>
    </inkml:brush>
  </inkml:definitions>
  <inkml:trace contextRef="#ctx0" brushRef="#br0">539 86 24575,'1'-1'0,"-1"-1"0,1 1 0,-1 0 0,1 0 0,0-1 0,-1 1 0,1 0 0,0 0 0,0 0 0,0 0 0,0 0 0,0 0 0,0 0 0,0 0 0,0 1 0,0-1 0,0 0 0,0 0 0,1 1 0,-1-1 0,0 1 0,1-1 0,-1 1 0,0 0 0,1 0 0,-1-1 0,0 1 0,2 0 0,46-5 0,-43 5 0,557-3 0,-288 5 0,-239-1 0,27-1 0,1-2 0,82-13 0,-132 13 0,58-12 0,1 3 0,93-2 0,2057 14 0,-2174 2 0,0 2 0,0 2 0,0 2 0,-1 3 0,-1 1 0,55 24 0,-65-20 0,-1 1 0,-1 2 0,-1 1 0,53 45 0,45 27 0,-84-67 0,-34-20 0,0 1 0,0 1 0,-1 0 0,0 0 0,-1 2 0,0-1 0,20 22 0,-29-26 0,-1 0 0,1 0 0,0 1 0,-1-1 0,0 1 0,-1-1 0,1 1 0,-1 0 0,0 0 0,0 0 0,-1 8 0,-5 71 0,1-36 0,3-11 0,-3 46 0,2-77 0,1-1 0,-1 1 0,0-1 0,0 0 0,-1 0 0,1 0 0,-1 0 0,-1 0 0,1 0 0,-7 7 0,0 0 0,0-1 0,-1-1 0,0 0 0,-1 0 0,0-1 0,0-1 0,-1 0 0,0 0 0,-1-1 0,0-1 0,0 0 0,-1-1 0,-21 5 0,-24 2 0,0-4 0,-93 4 0,-125-14 0,107-2 0,102 3 0,-128-17 0,-264-54 0,368 54 0,24 3 0,-136-9 0,28 10 0,-12-1 0,153 14 0,-36 0 0,-132-16 0,45 3 0,114 11 0,-1-1 0,-54-12 0,29 1 0,-1 4 0,-90-2 0,-150 12 0,132 2 0,173-2 0,-11 0 0,0 0 0,0 2 0,-22 3 0,36-4 0,-1 0 0,1 1 0,0-1 0,0 1 0,0-1 0,0 1 0,0 0 0,0 1 0,0-1 0,1 1 0,-1-1 0,1 1 0,0 0 0,-1 1 0,2-1 0,-1 0 0,0 1 0,-3 6 0,-2 7 0,2 2 0,0-1 0,1 1 0,-5 33 0,0-1 0,3-4 0,2 0 0,2 0 0,6 88 0,-1-30 0,-2-100 0,1 58 0,-3 0 0,-14 85 0,9-91 0,2 1 0,4 104 0,3-74 0,1-46 0,1 0 0,2-1 0,3 0 0,13 44 0,12 54 0,-28-98 0,-3-1 0,-1 1 0,-2-1 0,-6 48 0,6-85 0,0 0 0,-1 0 0,0 0 0,0-1 0,0 1 0,0 0 0,0-1 0,0 1 0,-1 0 0,1-1 0,-1 0 0,0 1 0,0-1 0,1 0 0,-2 0 0,1 0 0,0 0 0,0 0 0,-1-1 0,1 1 0,-1-1 0,1 1 0,-1-1 0,1 0 0,-1 0 0,0 0 0,0 0 0,1-1 0,-7 1 0,-8 1 0,-1 0 0,1-2 0,-1 0 0,-16-3 0,2 1 0,18 2 0,1 0 0,0-2 0,0 1 0,0-2 0,0 0 0,0 0 0,1-1 0,0-1 0,-1 0 0,1 0 0,1-1 0,-16-11 0,-686-436 0,706 448 0,-7-4 0,0 0 0,1 0 0,0-1 0,-19-21 0,29 28 0,1 0 0,-1-1 0,1 0 0,-1 1 0,1-1 0,0 0 0,1 0 0,-1 0 0,1 0 0,0 0 0,0-1 0,0 1 0,0 0 0,1 0 0,0-1 0,0 1 0,0 0 0,0-1 0,1 1 0,-1 0 0,1-1 0,2-5 0,50-124 0,-42 106 0,2 0 0,31-49 0,1-3 0,-21 34 0,-3-1 0,-1 0 0,-3-2 0,12-53 0,-6-49 0,-15 103 0,-3-1 0,-2 0 0,-6-87 0,0 27 0,3-356 0,1 450 17,1 0 0,0 1 1,1-1-1,0 0 0,1 1 0,12-26 0,-2 9-760,34-56 1,-30 61-6084</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00:26:20.614"/>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20978 3281 16383 0 0,'0'5'0'0'0,"-4"1"0"0"0,-7 9 0 0 0,-6 7 0 0 0,-4-1 0 0 0,-4 2 0 0 0,2 0 0 0 0,6 2 0 0 0,0-4 0 0 0,4 0 0 0 0,-6 0 0 0 0,1 2 0 0 0,3 2 0 0 0,4 0 0 0 0,0 6 0 0 0,1 3 0 0 0,-2-1 0 0 0,0 0 0 0 0,-1-7 0 0 0,1-2 0 0 0,-12 8 0 0 0,-6 4 0 0 0,2 0 0 0 0,6-1 0 0 0,1 2 0 0 0,1 1 0 0 0,-2-8 0 0 0,-6 2 0 0 0,-3-5 0 0 0,3-3 0 0 0,3-5 0 0 0,0-6 0 0 0,0-5 0 0 0,-5-4 0 0 0,-3-2 0 0 0,-9 2 0 0 0,-7 6 0 0 0,5 6 0 0 0,1 4 0 0 0,2 0 0 0 0,9 0 0 0 0,0 7 0 0 0,1-2 0 0 0,1 0 0 0 0,-3 0 0 0 0,-2-4 0 0 0,2-1 0 0 0,0-4 0 0 0,7 1 0 0 0,-2 5 0 0 0,0 5 0 0 0,-1-2 0 0 0,0 3 0 0 0,-4 7 0 0 0,-11-3 0 0 0,-2 2 0 0 0,1-3 0 0 0,10-4 0 0 0,0-1 0 0 0,2-1 0 0 0,1 6 0 0 0,-2 1 0 0 0,4 0 0 0 0,2 5 0 0 0,7-1 0 0 0,-8 0 0 0 0,1 2 0 0 0,1 0 0 0 0,5-3 0 0 0,6-2 0 0 0,2-6 0 0 0,-3 1 0 0 0,3 5 0 0 0,-6 2 0 0 0,0 4 0 0 0,4 0 0 0 0,-1-6 0 0 0,-1-4 0 0 0,2 1 0 0 0,-1-3 0 0 0,2 3 0 0 0,4 1 0 0 0,4 4 0 0 0,3 1 0 0 0,2-1 0 0 0,2-1 0 0 0,0-3 0 0 0,1-1 0 0 0,0-1 0 0 0,-1-1 0 0 0,1-1 0 0 0,-1 0 0 0 0,0 0 0 0 0,0 1 0 0 0,0-1 0 0 0,0 5 0 0 0,0 1 0 0 0,0 1 0 0 0,5-7 0 0 0,6-2 0 0 0,6-6 0 0 0,0-1 0 0 0,-3 0 0 0 0,1-2 0 0 0,2 1 0 0 0,4 1 0 0 0,2 4 0 0 0,2 1 0 0 0,2-2 0 0 0,0 4 0 0 0,-3 3 0 0 0,-3-3 0 0 0,2-2 0 0 0,0-5 0 0 0,1-5 0 0 0,6 5 0 0 0,3-1 0 0 0,0-4 0 0 0,4-3 0 0 0,5-4 0 0 0,5-3 0 0 0,3-2 0 0 0,8 0 0 0 0,3-2 0 0 0,5 0 0 0 0,6 0 0 0 0,13 1 0 0 0,7-10 0 0 0,11-12 0 0 0,-3-2 0 0 0,-4 2 0 0 0,-9 1 0 0 0,-11-1 0 0 0,2-1 0 0 0,0 3 0 0 0,2 0 0 0 0,11 4 0 0 0,7 0 0 0 0,7-2 0 0 0,9-3 0 0 0,3-3 0 0 0,1 4 0 0 0,-1 4 0 0 0,-7 6 0 0 0,-7-1 0 0 0,-13 2 0 0 0,-11 2 0 0 0,-15 2 0 0 0,-14 3 0 0 0,-6 1 0 0 0,4-9 0 0 0,3-2 0 0 0,-3 1 0 0 0,0-8 0 0 0,2 0 0 0 0,-4 4 0 0 0,-5 3 0 0 0,-4 4 0 0 0,0 0 0 0 0,-1 0 0 0 0,-2-3 0 0 0,-2 0 0 0 0,-2 3 0 0 0,-1-3 0 0 0,3-4 0 0 0,2 1 0 0 0,3 2 0 0 0,6 4 0 0 0,4-2 0 0 0,4 1 0 0 0,3-7 0 0 0,-4-1 0 0 0,-5 2 0 0 0,-6 4 0 0 0,-5 3 0 0 0,2 4 0 0 0,-2 2 0 0 0,-1 2 0 0 0,-1 0 0 0 0,-3 1 0 0 0,5 0 0 0 0,0-1 0 0 0,8 1 0 0 0,7-1 0 0 0,0 0 0 0 0,-4 1 0 0 0,-1-1 0 0 0,3 0 0 0 0,-3-1 0 0 0,-4 1 0 0 0,0 0 0 0 0,3 0 0 0 0,4 0 0 0 0,-2 0 0 0 0,-4 0 0 0 0,1 0 0 0 0,2 0 0 0 0,8 0 0 0 0,4 0 0 0 0,3 0 0 0 0,0-4 0 0 0,-1-2 0 0 0,-1 0 0 0 0,0 1 0 0 0,4 1 0 0 0,5 2 0 0 0,6 1 0 0 0,0-4 0 0 0,-3-1 0 0 0,1 0 0 0 0,2 2 0 0 0,3 0 0 0 0,-1-7 0 0 0,-5-2 0 0 0,5 1 0 0 0,-5 2 0 0 0,4 3 0 0 0,-1 4 0 0 0,-8 1 0 0 0,-1 1 0 0 0,3 1 0 0 0,-1 0 0 0 0,-1 1 0 0 0,-3-5 0 0 0,-7-2 0 0 0,-8 0 0 0 0,2 2 0 0 0,3 1 0 0 0,-3 0 0 0 0,-1 2 0 0 0,-3 1 0 0 0,5 0 0 0 0,3 0 0 0 0,3 0 0 0 0,-4 0 0 0 0,3 1 0 0 0,3-1 0 0 0,0 0 0 0 0,5 0 0 0 0,-4 0 0 0 0,3 0 0 0 0,-1 0 0 0 0,0 0 0 0 0,-6 0 0 0 0,-7 0 0 0 0,-3 0 0 0 0,1 0 0 0 0,2 0 0 0 0,16 0 0 0 0,3 0 0 0 0,8 0 0 0 0,1 0 0 0 0,-7 0 0 0 0,-7 0 0 0 0,-3 0 0 0 0,1 0 0 0 0,2 0 0 0 0,3 0 0 0 0,-5 0 0 0 0,-2 0 0 0 0,3 0 0 0 0,5 0 0 0 0,-4 0 0 0 0,7 0 0 0 0,1 0 0 0 0,2 0 0 0 0,-1 0 0 0 0,2 0 0 0 0,2 0 0 0 0,3 0 0 0 0,-3 0 0 0 0,1 0 0 0 0,-4 0 0 0 0,6 0 0 0 0,3 0 0 0 0,-3 0 0 0 0,0 0 0 0 0,1 0 0 0 0,1 0 0 0 0,-9 0 0 0 0,-1 0 0 0 0,-8 0 0 0 0,-1 0 0 0 0,-1 0 0 0 0,-1 0 0 0 0,-1 0 0 0 0,8 0 0 0 0,3 0 0 0 0,-6 0 0 0 0,6 0 0 0 0,0 0 0 0 0,3 0 0 0 0,-2 0 0 0 0,-7 0 0 0 0,-1 0 0 0 0,-1 0 0 0 0,3 0 0 0 0,5 0 0 0 0,1 0 0 0 0,-3 0 0 0 0,2 0 0 0 0,3 0 0 0 0,3 0 0 0 0,4 0 0 0 0,-7 0 0 0 0,-2 0 0 0 0,-7 0 0 0 0,-6 0 0 0 0,-2 0 0 0 0,-6 0 0 0 0,-2 0 0 0 0,-4 0 0 0 0,0 0 0 0 0,-2 0 0 0 0,6 0 0 0 0,5 0 0 0 0,2 0 0 0 0,-2 9 0 0 0,3 4 0 0 0,3-1 0 0 0,0-3 0 0 0,-4-2 0 0 0,2-3 0 0 0,-3-2 0 0 0,-1-1 0 0 0,5-1 0 0 0,-3 0 0 0 0,-1-1 0 0 0,5 1 0 0 0,-2-1 0 0 0,-7 1 0 0 0,-6 0 0 0 0,-1 5 0 0 0,-3 5 0 0 0,-3 3 0 0 0,-3-3 0 0 0,-2-2 0 0 0,12-2 0 0 0,4-3 0 0 0,-1-1 0 0 0,5-2 0 0 0,0 0 0 0 0,-5 4 0 0 0,-5 2 0 0 0,-4-1 0 0 0,-5 0 0 0 0,-2-2 0 0 0,-1-1 0 0 0,-1-1 0 0 0,4-1 0 0 0,-3 5 0 0 0,8 1 0 0 0,2 0 0 0 0,-1-2 0 0 0,-1 0 0 0 0,2 2 0 0 0,9 2 0 0 0,0-2 0 0 0,7 3 0 0 0,-1 1 0 0 0,9-2 0 0 0,8-3 0 0 0,-3-1 0 0 0,-9-2 0 0 0,1-1 0 0 0,-11-1 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9084 10125 16383 0 0,'0'0'0'0'0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00:26:20.616"/>
    </inkml:context>
    <inkml:brush xml:id="br0">
      <inkml:brushProperty name="width" value="0.3" units="cm"/>
      <inkml:brushProperty name="height" value="0.6" units="cm"/>
      <inkml:brushProperty name="color" value="#FF40FF"/>
      <inkml:brushProperty name="tip" value="rectangle"/>
      <inkml:brushProperty name="rasterOp" value="maskPen"/>
    </inkml:brush>
  </inkml:definitions>
  <inkml:trace contextRef="#ctx0" brushRef="#br0">5668 11191 16383 0 0,'0'-5'0'0'0,"0"-6"0"0"0,0-10 0 0 0,0-7 0 0 0,0-3 0 0 0,0-1 0 0 0,0 0 0 0 0,-5 2 0 0 0,-2-5 0 0 0,-3-5 0 0 0,-1 0 0 0 0,0-3 0 0 0,4-4 0 0 0,-3 2 0 0 0,1 4 0 0 0,2-1 0 0 0,1 3 0 0 0,3-2 0 0 0,2 1 0 0 0,0-6 0 0 0,1 0 0 0 0,-5 3 0 0 0,0 4 0 0 0,-1 0 0 0 0,1-8 0 0 0,1-1 0 0 0,2-1 0 0 0,1 3 0 0 0,-4 0 0 0 0,-1-7 0 0 0,-1 2 0 0 0,3 4 0 0 0,1 1 0 0 0,1 0 0 0 0,1 1 0 0 0,0 6 0 0 0,1 3 0 0 0,1-1 0 0 0,-1-4 0 0 0,0 1 0 0 0,-10-2 0 0 0,-2 1 0 0 0,-1-2 0 0 0,3-3 0 0 0,4-3 0 0 0,0 3 0 0 0,4 4 0 0 0,-3 9 0 0 0,-2 5 0 0 0,2 4 0 0 0,-5 0 0 0 0,1 0 0 0 0,0-1 0 0 0,4 0 0 0 0,1-1 0 0 0,2-6 0 0 0,1-1 0 0 0,1-1 0 0 0,0 2 0 0 0,-4 6 0 0 0,-3 2 0 0 0,-3 1 0 0 0,-2 0 0 0 0,3-1 0 0 0,2-6 0 0 0,-8 2 0 0 0,-1-3 0 0 0,3-1 0 0 0,-2-5 0 0 0,2 0 0 0 0,2 1 0 0 0,0 2 0 0 0,0-3 0 0 0,3 1 0 0 0,3 2 0 0 0,2 1 0 0 0,1-2 0 0 0,-4-1 0 0 0,0-2 0 0 0,-4-6 0 0 0,-11-3 0 0 0,-2 1 0 0 0,-1 8 0 0 0,3 6 0 0 0,5 4 0 0 0,6 2 0 0 0,3 1 0 0 0,-5 0 0 0 0,-2-1 0 0 0,3 0 0 0 0,-4 4 0 0 0,3 1 0 0 0,2 0 0 0 0,-1-2 0 0 0,-5 3 0 0 0,-4 1 0 0 0,3-1 0 0 0,2-3 0 0 0,4-1 0 0 0,5-1 0 0 0,3-2 0 0 0,2 0 0 0 0,1-1 0 0 0,0 0 0 0 0,1 0 0 0 0,0 0 0 0 0,0 1 0 0 0,-1-1 0 0 0,0 1 0 0 0,0-6 0 0 0,1 0 0 0 0,3-1 0 0 0,3 2 0 0 0,4 6 0 0 0,1 2 0 0 0,2 6 0 0 0,5 1 0 0 0,3-1 0 0 0,8-2 0 0 0,4 2 0 0 0,-4-1 0 0 0,2 4 0 0 0,2 3 0 0 0,9 0 0 0 0,2 2 0 0 0,-3 2 0 0 0,8-2 0 0 0,5 1 0 0 0,-3 2 0 0 0,0-3 0 0 0,-9-4 0 0 0,-2 0 0 0 0,-3 3 0 0 0,-3 3 0 0 0,-3 3 0 0 0,-1 2 0 0 0,-2 2 0 0 0,4 1 0 0 0,2 0 0 0 0,-1 1 0 0 0,4-1 0 0 0,6 1 0 0 0,-2-1 0 0 0,-1 0 0 0 0,-3 0 0 0 0,2 5 0 0 0,8 1 0 0 0,1 0 0 0 0,2 4 0 0 0,2-1 0 0 0,7-1 0 0 0,18 3 0 0 0,5-1 0 0 0,7 3 0 0 0,-1-1 0 0 0,-10-3 0 0 0,-5 2 0 0 0,-11 0 0 0 0,-9-3 0 0 0,-5-3 0 0 0,-6-1 0 0 0,-6 2 0 0 0,1 1 0 0 0,4-1 0 0 0,9-2 0 0 0,6-1 0 0 0,3-1 0 0 0,1-2 0 0 0,0 1 0 0 0,0-1 0 0 0,-2-1 0 0 0,0 1 0 0 0,-6 0 0 0 0,2-1 0 0 0,-2 1 0 0 0,0 0 0 0 0,4 0 0 0 0,8 0 0 0 0,3 0 0 0 0,-1 0 0 0 0,-3 0 0 0 0,-5 0 0 0 0,0 5 0 0 0,-4 1 0 0 0,-7 0 0 0 0,-2-1 0 0 0,6 3 0 0 0,4 0 0 0 0,-2-1 0 0 0,7-1 0 0 0,6-3 0 0 0,-5-1 0 0 0,6-1 0 0 0,2-1 0 0 0,3 0 0 0 0,4-1 0 0 0,-1 1 0 0 0,6 0 0 0 0,3 0 0 0 0,-2-1 0 0 0,-6 1 0 0 0,-6 0 0 0 0,-6 0 0 0 0,-9 0 0 0 0,2 0 0 0 0,-6 0 0 0 0,-6 0 0 0 0,-5 0 0 0 0,-7 0 0 0 0,3 0 0 0 0,4 0 0 0 0,4 0 0 0 0,6 0 0 0 0,-3-4 0 0 0,-3-3 0 0 0,-6-3 0 0 0,7-1 0 0 0,9-8 0 0 0,-4-5 0 0 0,-7 2 0 0 0,-1 3 0 0 0,-2 2 0 0 0,-3 3 0 0 0,0 4 0 0 0,1 4 0 0 0,2-7 0 0 0,4-1 0 0 0,4 2 0 0 0,-1 3 0 0 0,-4 3 0 0 0,0-2 0 0 0,-3 0 0 0 0,-2 2 0 0 0,1 1 0 0 0,9 2 0 0 0,0-3 0 0 0,-3-1 0 0 0,-4 1 0 0 0,0 2 0 0 0,-2 1 0 0 0,-2 1 0 0 0,-4 1 0 0 0,3 1 0 0 0,-1 0 0 0 0,-1 0 0 0 0,3 1 0 0 0,5-6 0 0 0,0-1 0 0 0,-2 1 0 0 0,-4 0 0 0 0,-2 1 0 0 0,7 7 0 0 0,-5 7 0 0 0,3 11 0 0 0,4 11 0 0 0,-1 6 0 0 0,2-5 0 0 0,3 11 0 0 0,13 8 0 0 0,1 9 0 0 0,0-6 0 0 0,-2-3 0 0 0,5-2 0 0 0,10 11 0 0 0,2-1 0 0 0,-11-6 0 0 0,-7-8 0 0 0,-1 3 0 0 0,-3-8 0 0 0,-7-5 0 0 0,-8-9 0 0 0,-3-9 0 0 0,-6-8 0 0 0,-6-1 0 0 0,1 3 0 0 0,2-1 0 0 0,-4 3 0 0 0,-1-2 0 0 0,4 3 0 0 0,4-2 0 0 0,6 2 0 0 0,5 3 0 0 0,2 3 0 0 0,8-2 0 0 0,0-5 0 0 0,5 10 0 0 0,-2 1 0 0 0,5 1 0 0 0,6 0 0 0 0,7-4 0 0 0,-4-6 0 0 0,-4-5 0 0 0,1-5 0 0 0,-5-3 0 0 0,6 7 0 0 0,2 1 0 0 0,3 5 0 0 0,9-2 0 0 0,11-2 0 0 0,10-4 0 0 0,0-2 0 0 0,-1-4 0 0 0,2-1 0 0 0,-3-1 0 0 0,1 0 0 0 0,0-1 0 0 0,0 1 0 0 0,3-1 0 0 0,4 1 0 0 0,3-1 0 0 0,-8 1 0 0 0,-7 0 0 0 0,-9 0 0 0 0,-16 0 0 0 0,-4 0 0 0 0,-5 0 0 0 0,-2 0 0 0 0,3 0 0 0 0,-5 0 0 0 0,-2 0 0 0 0,5 0 0 0 0,1 0 0 0 0,-1 0 0 0 0,5 0 0 0 0,5 0 0 0 0,1 0 0 0 0,2 0 0 0 0,-1 0 0 0 0,2 0 0 0 0,7 0 0 0 0,9 0 0 0 0,19 0 0 0 0,15 0 0 0 0,10 0 0 0 0,12 0 0 0 0,6 0 0 0 0,4 0 0 0 0,2 0 0 0 0,3 0 0 0 0,-2 0 0 0 0,-5 0 0 0 0,2 0 0 0 0,-1 0 0 0 0,6 0 0 0 0,10 0 0 0 0,0 0 0 0 0,1 0 0 0 0,-6 0 0 0 0,-6 0 0 0 0,-2 0 0 0 0,-2 0 0 0 0,-10 0 0 0 0,-14 0 0 0 0,-11 0 0 0 0,4 0 0 0 0,-1 0 0 0 0,-1 0 0 0 0,-3 0 0 0 0,-7 0 0 0 0,-8 0 0 0 0,-19 0 0 0 0,-7 0 0 0 0,-13 0 0 0 0,-5 0 0 0 0,4 0 0 0 0,9 0 0 0 0,2 0 0 0 0,2 0 0 0 0,-2 0 0 0 0,1 0 0 0 0,0 0 0 0 0,8 0 0 0 0,8 0 0 0 0,13 0 0 0 0,-8 0 0 0 0,-9 0 0 0 0,-11-4 0 0 0,-15-2 0 0 0,-3-5 0 0 0,-2 0 0 0 0,-6-8 0 0 0,-7 0 0 0 0,3 3 0 0 0,2 3 0 0 0,8 1 0 0 0,9 1 0 0 0,12 3 0 0 0,6 3 0 0 0,0 2 0 0 0,-1-8 0 0 0,-5-1 0 0 0,-11-5 0 0 0,-3 2 0 0 0,2 3 0 0 0,0 3 0 0 0,-4 4 0 0 0,-1 2 0 0 0,8 2 0 0 0,11 1 0 0 0,6 1 0 0 0,3 0 0 0 0,-4-1 0 0 0,-7 1 0 0 0,-13-1 0 0 0,-11 0 0 0 0,-3 1 0 0 0,-4-1 0 0 0,-6-10 0 0 0,-6-2 0 0 0,-3 0 0 0 0,1 2 0 0 0,6 4 0 0 0,0 1 0 0 0,7 3 0 0 0,11 1 0 0 0,5 1 0 0 0,6 1 0 0 0,-4-1 0 0 0,-8 1 0 0 0,-10-1 0 0 0,-2 0 0 0 0,-4 0 0 0 0,0-4 0 0 0,-2-2 0 0 0,-4 0 0 0 0,3 1 0 0 0,-1 2 0 0 0,3-4 0 0 0,15-5 0 0 0,6-1 0 0 0,4 2 0 0 0,4 3 0 0 0,1 3 0 0 0,-8 2 0 0 0,-4 2 0 0 0,-8 1 0 0 0,-6-5 0 0 0,-3-1 0 0 0,-2 1 0 0 0,-5 1 0 0 0,-1 1 0 0 0,1 1 0 0 0,2 1 0 0 0,3 0 0 0 0,3 1 0 0 0,6-4 0 0 0,5-2 0 0 0,1 0 0 0 0,3 2 0 0 0,4 0 0 0 0,8-2 0 0 0,1-2 0 0 0,-6 2 0 0 0,-11 1 0 0 0,-8 2 0 0 0,-7 1 0 0 0,-6 1 0 0 0,-3 1 0 0 0,-2 0 0 0 0,3 1 0 0 0,3-1 0 0 0,8 0 0 0 0,4 0 0 0 0,-2 1 0 0 0,1-1 0 0 0,4 0 0 0 0,2 0 0 0 0,3 0 0 0 0,10 0 0 0 0,6 0 0 0 0,6 0 0 0 0,-2 0 0 0 0,-7 0 0 0 0,-7 0 0 0 0,-7 0 0 0 0,-3 0 0 0 0,3 0 0 0 0,4 0 0 0 0,2 0 0 0 0,-5 0 0 0 0,-7 0 0 0 0,-1 0 0 0 0,-3 0 0 0 0,5 0 0 0 0,-1 0 0 0 0,7 0 0 0 0,8 0 0 0 0,9 0 0 0 0,2 0 0 0 0,3 0 0 0 0,4 0 0 0 0,1 0 0 0 0,4 0 0 0 0,0 0 0 0 0,-8 0 0 0 0,1 0 0 0 0,-2 0 0 0 0,-9 0 0 0 0,-6 0 0 0 0,-5 0 0 0 0,-6 0 0 0 0,-6 0 0 0 0,-2 0 0 0 0,-2 0 0 0 0,0 0 0 0 0,0 0 0 0 0,7 0 0 0 0,1 0 0 0 0,10 0 0 0 0,3 0 0 0 0,-1 0 0 0 0,-6 0 0 0 0,9 0 0 0 0,-4 0 0 0 0,0 0 0 0 0,4 0 0 0 0,-4 0 0 0 0,-7 0 0 0 0,-3 0 0 0 0,-5 0 0 0 0,1 0 0 0 0,-3 0 0 0 0,5 0 0 0 0,6 0 0 0 0,2 0 0 0 0,3 0 0 0 0,0 0 0 0 0,-3 4 0 0 0,-8 2 0 0 0,-7 0 0 0 0,-4-1 0 0 0,0-1 0 0 0,5 2 0 0 0,15 2 0 0 0,7-2 0 0 0,7-1 0 0 0,8 3 0 0 0,4 0 0 0 0,3-1 0 0 0,7-2 0 0 0,2-2 0 0 0,5-1 0 0 0,0-2 0 0 0,-3 1 0 0 0,-2-2 0 0 0,-2 1 0 0 0,-3 0 0 0 0,-1-1 0 0 0,2 1 0 0 0,2 5 0 0 0,5 1 0 0 0,1 0 0 0 0,2 3 0 0 0,9 1 0 0 0,1-2 0 0 0,-4-2 0 0 0,-10-2 0 0 0,-17-2 0 0 0,-16-1 0 0 0,-10 4 0 0 0,-4 1 0 0 0,-5-1 0 0 0,0-1 0 0 0,6 0 0 0 0,5-3 0 0 0,8 5 0 0 0,-2 1 0 0 0,8-2 0 0 0,7 0 0 0 0,5 3 0 0 0,-6 0 0 0 0,-7-1 0 0 0,-8-2 0 0 0,-12-2 0 0 0,-2-1 0 0 0,-5-1 0 0 0,-6-1 0 0 0,-1 5 0 0 0,-4 0 0 0 0,3 10 0 0 0,-2 7 0 0 0,6-1 0 0 0,2 1 0 0 0,5-3 0 0 0,9 4 0 0 0,6-1 0 0 0,-3 0 0 0 0,-6 1 0 0 0,-6-4 0 0 0,-6-5 0 0 0,0 1 0 0 0,-6 1 0 0 0,-4 3 0 0 0,-1-1 0 0 0,-1 0 0 0 0,0 7 0 0 0,0-1 0 0 0,1 0 0 0 0,-4 1 0 0 0,-1-4 0 0 0,-4-1 0 0 0,0-4 0 0 0,-5 0 0 0 0,3-2 0 0 0,2 0 0 0 0,3-1 0 0 0,-2 1 0 0 0,-4-2 0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19:46:27.987"/>
    </inkml:context>
    <inkml:brush xml:id="br0">
      <inkml:brushProperty name="width" value="0.05" units="cm"/>
      <inkml:brushProperty name="height" value="0.05" units="cm"/>
      <inkml:brushProperty name="color" value="#E71224"/>
    </inkml:brush>
  </inkml:definitions>
  <inkml:trace contextRef="#ctx0" brushRef="#br0">28866 2672 16383 0 0,'0'0'0'0'0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00:26:20.615"/>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19353 5510 16383 0 0,'0'-4'0'0'0,"-5"-1"0"0"0,-1-5 0 0 0,-5 1 0 0 0,-9 1 0 0 0,-6 2 0 0 0,-13 2 0 0 0,-9 2 0 0 0,-6 1 0 0 0,2 0 0 0 0,0 2 0 0 0,5-1 0 0 0,5 1 0 0 0,5-1 0 0 0,-5 0 0 0 0,0 1 0 0 0,-2-1 0 0 0,-4 0 0 0 0,-2 0 0 0 0,3 0 0 0 0,-5 0 0 0 0,1 0 0 0 0,-4 0 0 0 0,3 0 0 0 0,-5 0 0 0 0,4 0 0 0 0,-9 0 0 0 0,-2 0 0 0 0,-5 3 0 0 0,-14 3 0 0 0,-7-1 0 0 0,-7 11 0 0 0,4 3 0 0 0,9 2 0 0 0,8 2 0 0 0,4 1 0 0 0,0-4 0 0 0,-2-6 0 0 0,-2 0 0 0 0,-3 1 0 0 0,-1-2 0 0 0,-6-3 0 0 0,-8 0 0 0 0,0 0 0 0 0,0-4 0 0 0,3 3 0 0 0,7-1 0 0 0,4 2 0 0 0,7 4 0 0 0,5-1 0 0 0,2 1 0 0 0,6-1 0 0 0,4-2 0 0 0,-2 3 0 0 0,4 1 0 0 0,7-3 0 0 0,1-4 0 0 0,-5-1 0 0 0,-3-5 0 0 0,3 0 0 0 0,-9-2 0 0 0,-3-1 0 0 0,-1 1 0 0 0,-3 3 0 0 0,-4 6 0 0 0,0 5 0 0 0,-1 0 0 0 0,2-2 0 0 0,-2-3 0 0 0,-1-3 0 0 0,-4 1 0 0 0,-1 0 0 0 0,-3-2 0 0 0,-1-2 0 0 0,4 0 0 0 0,6 2 0 0 0,6 1 0 0 0,9-1 0 0 0,1-1 0 0 0,-5-2 0 0 0,4 0 0 0 0,7-1 0 0 0,7-1 0 0 0,2 0 0 0 0,-7 0 0 0 0,-4 0 0 0 0,-7-1 0 0 0,-4 1 0 0 0,1 0 0 0 0,-4 0 0 0 0,-9 0 0 0 0,-11 0 0 0 0,-4 0 0 0 0,-2 0 0 0 0,2 0 0 0 0,1 0 0 0 0,-2 0 0 0 0,-5 0 0 0 0,-4 0 0 0 0,-14 0 0 0 0,-11 0 0 0 0,-2 0 0 0 0,1 0 0 0 0,9 0 0 0 0,9 0 0 0 0,10 0 0 0 0,16 0 0 0 0,18 0 0 0 0,10 0 0 0 0,5 0 0 0 0,2 0 0 0 0,-10 0 0 0 0,-5 0 0 0 0,-6 0 0 0 0,0 0 0 0 0,1 0 0 0 0,-1 0 0 0 0,-8 0 0 0 0,-10 0 0 0 0,-4 0 0 0 0,3 0 0 0 0,4 0 0 0 0,0 0 0 0 0,2 0 0 0 0,4 0 0 0 0,-3 0 0 0 0,-2 0 0 0 0,-1 0 0 0 0,0 0 0 0 0,-5 0 0 0 0,-7 0 0 0 0,-9 4 0 0 0,7 1 0 0 0,2 1 0 0 0,-2-2 0 0 0,2-1 0 0 0,-2-2 0 0 0,7 0 0 0 0,4 0 0 0 0,2-1 0 0 0,12-1 0 0 0,3 1 0 0 0,5 0 0 0 0,3 0 0 0 0,3 0 0 0 0,-2-1 0 0 0,-1 1 0 0 0,5 0 0 0 0,-6 0 0 0 0,-2 0 0 0 0,0 0 0 0 0,2 0 0 0 0,7 0 0 0 0,8 0 0 0 0,3 0 0 0 0,4 0 0 0 0,-1 0 0 0 0,2 0 0 0 0,4 0 0 0 0,-3 0 0 0 0,2 0 0 0 0,1 0 0 0 0,2 0 0 0 0,-2 0 0 0 0,-5 0 0 0 0,-5 0 0 0 0,-4 0 0 0 0,-12 5 0 0 0,-11 0 0 0 0,-10 0 0 0 0,-2 3 0 0 0,0 0 0 0 0,5-1 0 0 0,1-2 0 0 0,1-1 0 0 0,-1 2 0 0 0,3 0 0 0 0,10-1 0 0 0,-2-1 0 0 0,4-1 0 0 0,10-2 0 0 0,8-1 0 0 0,7 0 0 0 0,2 0 0 0 0,1 0 0 0 0,2 0 0 0 0,2 0 0 0 0,-2 0 0 0 0,-6 0 0 0 0,-1 0 0 0 0,-7 0 0 0 0,-6 0 0 0 0,-7 0 0 0 0,-3 4 0 0 0,-4 1 0 0 0,-6 0 0 0 0,-4-1 0 0 0,2 7 0 0 0,4 2 0 0 0,5-2 0 0 0,9-2 0 0 0,9-3 0 0 0,-5-3 0 0 0,1-1 0 0 0,0-2 0 0 0,5 0 0 0 0,0-1 0 0 0,0 1 0 0 0,2-1 0 0 0,5 4 0 0 0,4 3 0 0 0,-1-1 0 0 0,1-1 0 0 0,2-1 0 0 0,-3-2 0 0 0,1 0 0 0 0,1 0 0 0 0,-11-1 0 0 0,-8 0 0 0 0,-9 0 0 0 0,-3-1 0 0 0,1 1 0 0 0,2 4 0 0 0,7 2 0 0 0,-2-1 0 0 0,6-2 0 0 0,6 1 0 0 0,1-3 0 0 0,0 0 0 0 0,2-1 0 0 0,5 1 0 0 0,3-5 0 0 0,3-6 0 0 0,2-9 0 0 0,2-1 0 0 0,6-1 0 0 0,1 2 0 0 0,1-2 0 0 0,-2-3 0 0 0,-2-1 0 0 0,-1 0 0 0 0,-1 0 0 0 0,4 0 0 0 0,5 1 0 0 0,1 0 0 0 0,4 0 0 0 0,3 1 0 0 0,-5-2 0 0 0,-6 2 0 0 0,1-1 0 0 0,3 1 0 0 0,0 3 0 0 0,3 2 0 0 0,4-1 0 0 0,2-4 0 0 0,4-3 0 0 0,1-1 0 0 0,-3 0 0 0 0,0-3 0 0 0,-1-1 0 0 0,-2 1 0 0 0,-1 1 0 0 0,-4-5 0 0 0,1-2 0 0 0,3 2 0 0 0,2 1 0 0 0,-2 8 0 0 0,0 3 0 0 0,3 2 0 0 0,1 0 0 0 0,2-1 0 0 0,1-3 0 0 0,-3-8 0 0 0,-1-2 0 0 0,0 2 0 0 0,2 1 0 0 0,1 3 0 0 0,-4 6 0 0 0,0 2 0 0 0,1 0 0 0 0,1-3 0 0 0,-3-6 0 0 0,0-4 0 0 0,1 2 0 0 0,2 1 0 0 0,2-2 0 0 0,1 0 0 0 0,1 1 0 0 0,1 3 0 0 0,-4 2 0 0 0,-2 0 0 0 0,0 2 0 0 0,2 1 0 0 0,1-1 0 0 0,1-3 0 0 0,1-2 0 0 0,0-3 0 0 0,-8-1 0 0 0,-8 2 0 0 0,-6-3 0 0 0,2 1 0 0 0,4 3 0 0 0,4-7 0 0 0,6-1 0 0 0,3 3 0 0 0,2 2 0 0 0,2 4 0 0 0,-4 2 0 0 0,-1 1 0 0 0,0 2 0 0 0,1-7 0 0 0,-4-7 0 0 0,0 0 0 0 0,1 2 0 0 0,2 2 0 0 0,2 4 0 0 0,-4-1 0 0 0,0 0 0 0 0,-4-2 0 0 0,1-4 0 0 0,-9-3 0 0 0,-5 5 0 0 0,2 4 0 0 0,4-4 0 0 0,1-5 0 0 0,3 0 0 0 0,4 4 0 0 0,4 0 0 0 0,2-2 0 0 0,3 1 0 0 0,1 2 0 0 0,1 4 0 0 0,-10-1 0 0 0,-3 1 0 0 0,1 2 0 0 0,-3-7 0 0 0,-3 0 0 0 0,-4-4 0 0 0,2 3 0 0 0,4 3 0 0 0,5 2 0 0 0,3 5 0 0 0,4 1 0 0 0,2 1 0 0 0,1 2 0 0 0,1 0 0 0 0,0-1 0 0 0,0 2 0 0 0,-1-1 0 0 0,1 0 0 0 0,-6-5 0 0 0,-5-1 0 0 0,-3 0 0 0 0,3 1 0 0 0,2 1 0 0 0,2 3 0 0 0,3-1 0 0 0,1 0 0 0 0,2 2 0 0 0,0-1 0 0 0,0 1 0 0 0,1 0 0 0 0,-1 3 0 0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19:53:22.354"/>
    </inkml:context>
    <inkml:brush xml:id="br0">
      <inkml:brushProperty name="width" value="0.05" units="cm"/>
      <inkml:brushProperty name="height" value="0.05" units="cm"/>
      <inkml:brushProperty name="color" value="#E71224"/>
    </inkml:brush>
  </inkml:definitions>
  <inkml:trace contextRef="#ctx0" brushRef="#br0">5794 2064 16383 0 0,'0'0'0'0'0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1-11T19:53:22.355"/>
    </inkml:context>
    <inkml:brush xml:id="br0">
      <inkml:brushProperty name="width" value="0.05" units="cm"/>
      <inkml:brushProperty name="height" value="0.05" units="cm"/>
      <inkml:brushProperty name="color" value="#E71224"/>
    </inkml:brush>
  </inkml:definitions>
  <inkml:trace contextRef="#ctx0" brushRef="#br0">5794 1958 16383 0 0,'0'0'0'0'0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2-16T13:45:47.65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4313 3596 16383 0 0,'5'0'0'0'0,"7"0"0"0"0,11 0 0 0 0,2 5 0 0 0,2 2 0 0 0,6-1 0 0 0,3-1 0 0 0,5 4 0 0 0,1 0 0 0 0,3 4 0 0 0,0-1 0 0 0,-4-2 0 0 0,-3-2 0 0 0,-3-4 0 0 0,-3-1 0 0 0,-1-2 0 0 0,-1-1 0 0 0,-1-1 0 0 0,0 1 0 0 0,1-1 0 0 0,-1 1 0 0 0,5 0 0 0 0,8-1 0 0 0,6 1 0 0 0,0 0 0 0 0,-3 0 0 0 0,-4 0 0 0 0,-4 0 0 0 0,-3 0 0 0 0,-3 0 0 0 0,5 0 0 0 0,5 0 0 0 0,1 0 0 0 0,4 0 0 0 0,3-5 0 0 0,5-1 0 0 0,2-1 0 0 0,-2-3 0 0 0,-1-1 0 0 0,-5 3 0 0 0,-4 1 0 0 0,-1-2 0 0 0,-1 0 0 0 0,1 2 0 0 0,-1 1 0 0 0,-3 3 0 0 0,7 1 0 0 0,7 1 0 0 0,-2 1 0 0 0,-4 0 0 0 0,1-4 0 0 0,1-3 0 0 0,3-4 0 0 0,-2-1 0 0 0,-5 2 0 0 0,-4 3 0 0 0,0 2 0 0 0,-2 2 0 0 0,-2 2 0 0 0,-2-4 0 0 0,-2-2 0 0 0,-2 1 0 0 0,-1 2 0 0 0,0 1 0 0 0,-1 1 0 0 0,0 1 0 0 0,6 0 0 0 0,1 1 0 0 0,0 0 0 0 0,-1-4 0 0 0,-2-3 0 0 0,-1 1 0 0 0,5-4 0 0 0,0 0 0 0 0,-1 1 0 0 0,-1 2 0 0 0,3 3 0 0 0,1 2 0 0 0,-7-4 0 0 0,1-1 0 0 0,1 1 0 0 0,-1 1 0 0 0,4-3 0 0 0,7-1 0 0 0,0 2 0 0 0,-3-4 0 0 0,-2 1 0 0 0,-3-4 0 0 0,2-4 0 0 0,0 1 0 0 0,-6-1 0 0 0,-4 1 0 0 0,-2 5 0 0 0,0-2 0 0 0,1-3 0 0 0,1 2 0 0 0,0 3 0 0 0,-4-2 0 0 0,4 2 0 0 0,2-2 0 0 0,6-4 0 0 0,2 1 0 0 0,0 4 0 0 0,-7-2 0 0 0,2-2 0 0 0,0 0 0 0 0,-1 5 0 0 0,-5-2 0 0 0,-2 2 0 0 0,-1-2 0 0 0,1-4 0 0 0,1 1 0 0 0,2 4 0 0 0,0-2 0 0 0,11-2 0 0 0,4 0 0 0 0,5 0 0 0 0,-1-4 0 0 0,-3-3 0 0 0,-4 3 0 0 0,-4 5 0 0 0,-3 0 0 0 0,-1 3 0 0 0,-3-2 0 0 0,1-3 0 0 0,4-4 0 0 0,-3-3 0 0 0,-3 3 0 0 0,-5 0 0 0 0,-1 4 0 0 0,0-1 0 0 0,1-1 0 0 0,2-3 0 0 0,3-8 0 0 0,0 2 0 0 0,1 1 0 0 0,1-1 0 0 0,0 6 0 0 0,0-5 0 0 0,0 4 0 0 0,1 0 0 0 0,-1-1 0 0 0,0 4 0 0 0,-6 1 0 0 0,-1 3 0 0 0,6 0 0 0 0,2-3 0 0 0,7 3 0 0 0,1 4 0 0 0,0-2 0 0 0,-2 3 0 0 0,3-2 0 0 0,-1-4 0 0 0,-1 2 0 0 0,-3-2 0 0 0,-1 2 0 0 0,-2-2 0 0 0,-2 4 0 0 0,5-3 0 0 0,1 3 0 0 0,0-2 0 0 0,4-3 0 0 0,0 2 0 0 0,-2 3 0 0 0,3-5 0 0 0,0 0 0 0 0,-3 3 0 0 0,-2 4 0 0 0,-2 0 0 0 0,-2-4 0 0 0,-2 2 0 0 0,0 2 0 0 0,0-1 0 0 0,-1 1 0 0 0,0-3 0 0 0,1-3 0 0 0,-1 2 0 0 0,1-3 0 0 0,0 3 0 0 0,0-6 0 0 0,-1 0 0 0 0,1 4 0 0 0,0 6 0 0 0,0-1 0 0 0,0-3 0 0 0,0-4 0 0 0,-1 1 0 0 0,1 4 0 0 0,-5 0 0 0 0,-2 2 0 0 0,0 4 0 0 0,2-3 0 0 0,6-3 0 0 0,3-5 0 0 0,1 1 0 0 0,0 4 0 0 0,-2 0 0 0 0,0 1 0 0 0,-2 4 0 0 0,0-1 0 0 0,-1-5 0 0 0,-1 2 0 0 0,6-3 0 0 0,7 1 0 0 0,0 5 0 0 0,0-3 0 0 0,1-2 0 0 0,5 0 0 0 0,-2-1 0 0 0,-3 1 0 0 0,-3 0 0 0 0,-5 1 0 0 0,-2 4 0 0 0,8-2 0 0 0,2 2 0 0 0,-1 3 0 0 0,3-3 0 0 0,-2 1 0 0 0,-3 2 0 0 0,-3 2 0 0 0,-2-3 0 0 0,2 1 0 0 0,-5-4 0 0 0,-3 0 0 0 0,-1 2 0 0 0,0 3 0 0 0,0 3 0 0 0,0 1 0 0 0,1 2 0 0 0,0-4 0 0 0,0-1 0 0 0,1 0 0 0 0,5 1 0 0 0,2 2 0 0 0,-1 1 0 0 0,-1 1 0 0 0,-6-5 0 0 0,-4 0 0 0 0,0-1 0 0 0,0 3 0 0 0,1 0 0 0 0,1 2 0 0 0,2 1 0 0 0,0 1 0 0 0,5 0 0 0 0,3 0 0 0 0,-1 0 0 0 0,5 0 0 0 0,-1 1 0 0 0,-1-6 0 0 0,2-2 0 0 0,0 1 0 0 0,-3 0 0 0 0,-2 3 0 0 0,-2 0 0 0 0,-2 2 0 0 0,-1 1 0 0 0,-2 0 0 0 0,1 0 0 0 0,-1 0 0 0 0,5 1 0 0 0,3-1 0 0 0,-1 0 0 0 0,-2 0 0 0 0,0 0 0 0 0,-2 0 0 0 0,4 0 0 0 0,6 0 0 0 0,1 0 0 0 0,3 5 0 0 0,5 2 0 0 0,-3-1 0 0 0,-3-1 0 0 0,-5-1 0 0 0,-4-2 0 0 0,-2 0 0 0 0,-3-2 0 0 0,-2 5 0 0 0,0 7 0 0 0,0 1 0 0 0,0-2 0 0 0,0 3 0 0 0,1-2 0 0 0,-1 8 0 0 0,1 1 0 0 0,0-4 0 0 0,0-5 0 0 0,-1-4 0 0 0,-4 2 0 0 0,-2-2 0 0 0,1 4 0 0 0,0 5 0 0 0,3-1 0 0 0,0 2 0 0 0,-3 3 0 0 0,-2-2 0 0 0,-4 1 0 0 0,1-3 0 0 0,1-5 0 0 0,2 2 0 0 0,3 2 0 0 0,8-1 0 0 0,7 2 0 0 0,3 4 0 0 0,-1-3 0 0 0,-8 1 0 0 0,-5-2 0 0 0,-1-5 0 0 0,-2 1 0 0 0,1 4 0 0 0,0-2 0 0 0,2 2 0 0 0,-1-1 0 0 0,7 0 0 0 0,1 4 0 0 0,0-2 0 0 0,-1 1 0 0 0,-1-3 0 0 0,-2 1 0 0 0,-6 3 0 0 0,-2-2 0 0 0,-6 1 0 0 0,0-3 0 0 0,1 1 0 0 0,4-2 0 0 0,1 1 0 0 0,-2 3 0 0 0,0-2 0 0 0,-4 2 0 0 0,0-3 0 0 0,-3 1 0 0 0,1-2 0 0 0,3 1 0 0 0,-2 3 0 0 0,2-2 0 0 0,-4 2 0 0 0,2-3 0 0 0,-2 1 0 0 0,1-2 0 0 0,3 1 0 0 0,-1 3 0 0 0,0 4 0 0 0,3-3 0 0 0,-2 6 0 0 0,1-2 0 0 0,1-5 0 0 0,-2 0 0 0 0,1-4 0 0 0,-4 1 0 0 0,2-2 0 0 0,1-4 0 0 0,-1 1 0 0 0,1 5 0 0 0,-3 4 0 0 0,6-1 0 0 0,-1 1 0 0 0,2 2 0 0 0,1 3 0 0 0,7 2 0 0 0,-2 1 0 0 0,0-4 0 0 0,-6 0 0 0 0,-1-1 0 0 0,0-3 0 0 0,-3 5 0 0 0,0-2 0 0 0,-3 1 0 0 0,0 0 0 0 0,-2 2 0 0 0,2 2 0 0 0,3-5 0 0 0,3 0 0 0 0,3 0 0 0 0,3 7 0 0 0,1-2 0 0 0,1 0 0 0 0,0-1 0 0 0,6 1 0 0 0,1 6 0 0 0,0 7 0 0 0,-2-4 0 0 0,-7-2 0 0 0,-7-3 0 0 0,-3-7 0 0 0,-5-2 0 0 0,2-5 0 0 0,-3 0 0 0 0,7 1 0 0 0,0 2 0 0 0,-3 4 0 0 0,1-3 0 0 0,-2 0 0 0 0,1-4 0 0 0,2 0 0 0 0,5 2 0 0 0,-3 3 0 0 0,1-3 0 0 0,1 1 0 0 0,3 1 0 0 0,2-2 0 0 0,-4-1 0 0 0,-1-2 0 0 0,-3 5 0 0 0,-1-1 0 0 0,-3 2 0 0 0,1 1 0 0 0,3 2 0 0 0,3 1 0 0 0,-2 2 0 0 0,0 0 0 0 0,3-4 0 0 0,-4-1 0 0 0,-4-1 0 0 0,0 2 0 0 0,3 2 0 0 0,-3 0 0 0 0,3-3 0 0 0,-3 4 0 0 0,7-3 0 0 0,-1-1 0 0 0,1 2 0 0 0,8 0 0 0 0,3 1 0 0 0,-4 2 0 0 0,-2-5 0 0 0,0-1 0 0 0,0 0 0 0 0,1-3 0 0 0,-5-1 0 0 0,-1-2 0 0 0,1-6 0 0 0,-3 2 0 0 0,-1-2 0 0 0,2 2 0 0 0,-2 4 0 0 0,0 0 0 0 0,2 1 0 0 0,8 3 0 0 0,-2 3 0 0 0,1-3 0 0 0,-5 1 0 0 0,-2-4 0 0 0,7 0 0 0 0,-3 2 0 0 0,1-2 0 0 0,0 0 0 0 0,1 3 0 0 0,1 3 0 0 0,-4 2 0 0 0,-1-3 0 0 0,0-1 0 0 0,2-3 0 0 0,-4-1 0 0 0,0 2 0 0 0,1-2 0 0 0,2 0 0 0 0,-3 8 0 0 0,0 0 0 0 0,-3-1 0 0 0,0-3 0 0 0,-4-1 0 0 0,2-4 0 0 0,-2 5 0 0 0,2-1 0 0 0,-3 1 0 0 0,3-3 0 0 0,3-5 0 0 0,3 0 0 0 0,-2 3 0 0 0,1-1 0 0 0,-3 1 0 0 0,-5 3 0 0 0,1-2 0 0 0,2-4 0 0 0,-1 1 0 0 0,3-2 0 0 0,-3 1 0 0 0,6-1 0 0 0,6 2 0 0 0,2-2 0 0 0,2-2 0 0 0,0 6 0 0 0,1 1 0 0 0,-1 2 0 0 0,0-2 0 0 0,-1 1 0 0 0,0-3 0 0 0,0 1 0 0 0,0 2 0 0 0,5 4 0 0 0,-4 2 0 0 0,-1-2 0 0 0,-2-1 0 0 0,1-4 0 0 0,-6 1 0 0 0,-1 1 0 0 0,1-2 0 0 0,1 1 0 0 0,2-4 0 0 0,1 2 0 0 0,2-2 0 0 0,0 1 0 0 0,6 3 0 0 0,2-2 0 0 0,-1-4 0 0 0,0 2 0 0 0,-3-3 0 0 0,0 2 0 0 0,-2-1 0 0 0,-1-3 0 0 0,0-3 0 0 0,-5 2 0 0 0,-3 0 0 0 0,1-2 0 0 0,2-2 0 0 0,1-2 0 0 0,1 4 0 0 0,2 0 0 0 0,0 5 0 0 0,1 0 0 0 0,0-3 0 0 0,0 4 0 0 0,-5 3 0 0 0,-2 0 0 0 0,1-4 0 0 0,1-3 0 0 0,-4 2 0 0 0,0-1 0 0 0,1 3 0 0 0,2-1 0 0 0,2 7 0 0 0,2 2 0 0 0,1-4 0 0 0,0 0 0 0 0,1-2 0 0 0,0-4 0 0 0,1 2 0 0 0,-1 2 0 0 0,5 0 0 0 0,2-3 0 0 0,-6 2 0 0 0,-3-2 0 0 0,-1-3 0 0 0,0-3 0 0 0,0 3 0 0 0,6 0 0 0 0,3 3 0 0 0,-1-1 0 0 0,0-1 0 0 0,-2-3 0 0 0,5 2 0 0 0,0 0 0 0 0,-2-1 0 0 0,0-3 0 0 0,2-2 0 0 0,1-1 0 0 0,-2-1 0 0 0,-2-1 0 0 0,-2 0 0 0 0,-1-1 0 0 0,-1 1 0 0 0,-1 0 0 0 0,5-1 0 0 0,1 1 0 0 0,0 0 0 0 0,-2 0 0 0 0,-1 0 0 0 0,-1 0 0 0 0,-1 0 0 0 0,0 5 0 0 0,-2 2 0 0 0,1-1 0 0 0,0 0 0 0 0,-1-3 0 0 0,1-1 0 0 0,-1 0 0 0 0,1-2 0 0 0,0 0 0 0 0,0 0 0 0 0,-1 0 0 0 0,1-1 0 0 0,5 1 0 0 0,12 0 0 0 0,3 0 0 0 0,-3 0 0 0 0,2 0 0 0 0,3 0 0 0 0,-3 0 0 0 0,-5 0 0 0 0,-5 0 0 0 0,-3 0 0 0 0,-3 0 0 0 0,2-5 0 0 0,2-2 0 0 0,-2 1 0 0 0,-1 0 0 0 0,-1 3 0 0 0,-2-5 0 0 0,0 0 0 0 0,-1 2 0 0 0,0 0 0 0 0,-1 3 0 0 0,1-4 0 0 0,4-1 0 0 0,3 1 0 0 0,4-3 0 0 0,6-5 0 0 0,-1 0 0 0 0,-2 3 0 0 0,-4 2 0 0 0,-4 5 0 0 0,-2 1 0 0 0,-3 3 0 0 0,4 1 0 0 0,1 0 0 0 0,0 1 0 0 0,3-6 0 0 0,0-1 0 0 0,0 0 0 0 0,-4 1 0 0 0,-1 2 0 0 0,3-5 0 0 0,1 1 0 0 0,-2 0 0 0 0,-1 1 0 0 0,3 3 0 0 0,6 1 0 0 0,0 1 0 0 0,7 1 0 0 0,1 0 0 0 0,-3 0 0 0 0,-6-5 0 0 0,-4-1 0 0 0,-5 0 0 0 0,-2 1 0 0 0,-2 1 0 0 0,0-3 0 0 0,-1-6 0 0 0,-1-6 0 0 0,1 1 0 0 0,1-2 0 0 0,-1-3 0 0 0,1 3 0 0 0,-1 4 0 0 0,1 1 0 0 0,0-3 0 0 0,0 2 0 0 0,0-2 0 0 0,0 3 0 0 0,-1 3 0 0 0,1 0 0 0 0,0 0 0 0 0,0-1 0 0 0,0-5 0 0 0,-1 2 0 0 0,1-3 0 0 0,0 3 0 0 0,0-1 0 0 0,0-3 0 0 0,0 2 0 0 0,-1-1 0 0 0,1 3 0 0 0,-5-1 0 0 0,-2 2 0 0 0,0 4 0 0 0,-3-2 0 0 0,-1 3 0 0 0,2 1 0 0 0,-2-1 0 0 0,0-1 0 0 0,2 3 0 0 0,7-2 0 0 0,5-6 0 0 0,1 1 0 0 0,11 3 0 0 0,2-2 0 0 0,-2 2 0 0 0,7-3 0 0 0,5 2 0 0 0,-3-2 0 0 0,-5 1 0 0 0,-1 3 0 0 0,-3-1 0 0 0,-5 1 0 0 0,2 2 0 0 0,-2-2 0 0 0,3-4 0 0 0,-2-5 0 0 0,-1 1 0 0 0,-4-1 0 0 0,-2-3 0 0 0,-2 3 0 0 0,4 0 0 0 0,0 3 0 0 0,5 0 0 0 0,0-3 0 0 0,-1 2 0 0 0,-3 5 0 0 0,-3 3 0 0 0,-7 0 0 0 0,3-5 0 0 0,0 1 0 0 0,1 3 0 0 0,0 3 0 0 0,-1-2 0 0 0,1 0 0 0 0,-1 3 0 0 0,5-4 0 0 0,-3-4 0 0 0,2 1 0 0 0,7 1 0 0 0,0 5 0 0 0,4-3 0 0 0,5-4 0 0 0,3-5 0 0 0,3-3 0 0 0,-3 1 0 0 0,-5 5 0 0 0,-1 6 0 0 0,-8-2 0 0 0,-6 3 0 0 0,-3-3 0 0 0,-2 1 0 0 0,-1 3 0 0 0,1-2 0 0 0,0 0 0 0 0,0 3 0 0 0,6 2 0 0 0,2-3 0 0 0,1 0 0 0 0,3-3 0 0 0,0 0 0 0 0,-1 3 0 0 0,-3 2 0 0 0,-2-3 0 0 0,-2 1 0 0 0,-1 2 0 0 0,4-4 0 0 0,1 1 0 0 0,-5-3 0 0 0,-3 0 0 0 0,-1 3 0 0 0,-1-2 0 0 0,1 1 0 0 0,6-3 0 0 0,3-4 0 0 0,4 1 0 0 0,2 3 0 0 0,-2 0 0 0 0,-3 1 0 0 0,-2 4 0 0 0,-3-3 0 0 0,-5-3 0 0 0,-4 0 0 0 0,0 3 0 0 0,1-2 0 0 0,2 2 0 0 0,1 3 0 0 0,1-3 0 0 0,6 2 0 0 0,-2-3 0 0 0,-3 0 0 0 0,0 3 0 0 0,-5-2 0 0 0,-12 1 0 0 0,-14 2 0 0 0,-15 3 0 0 0,-21 3 0 0 0,-14 1 0 0 0,-13 1 0 0 0,-1 1 0 0 0,6 1 0 0 0,8-1 0 0 0,3 1 0 0 0,4-1 0 0 0,21 0 0 0 0,23 0 0 0 0,18 6 0 0 0,11 0 0 0 0,6 1 0 0 0,2-2 0 0 0,0-1 0 0 0,-2-2 0 0 0,0-1 0 0 0,3 0 0 0 0,-4-6 0 0 0,-3-2 0 0 0,-1-5 0 0 0,-1-5 0 0 0,0-1 0 0 0,1 4 0 0 0,0 4 0 0 0,-5-1 0 0 0,-2 0 0 0 0,7-2 0 0 0,7 1 0 0 0,4-2 0 0 0,-1 0 0 0 0,-2 3 0 0 0,4 4 0 0 0,-1-2 0 0 0,-2 0 0 0 0,3 1 0 0 0,4 3 0 0 0,0-3 0 0 0,-3-5 0 0 0,2-1 0 0 0,-2 2 0 0 0,-2 4 0 0 0,1 2 0 0 0,-1 3 0 0 0,4 2 0 0 0,-2 0 0 0 0,-2 2 0 0 0,-4-1 0 0 0,-2 1 0 0 0,-1-1 0 0 0,-3 1 0 0 0,0-1 0 0 0,-1 0 0 0 0,6 0 0 0 0,1 0 0 0 0,-1-5 0 0 0,0-7 0 0 0,-2-1 0 0 0,-1 1 0 0 0,-1 3 0 0 0,5 3 0 0 0,0-2 0 0 0,5-1 0 0 0,-4-3 0 0 0,-4 1 0 0 0,-3-4 0 0 0,0 1 0 0 0,4 4 0 0 0,-4-3 0 0 0,-1 2 0 0 0,-2 2 0 0 0,1 3 0 0 0,0-3 0 0 0,1-5 0 0 0,5 1 0 0 0,2 1 0 0 0,-5-1 0 0 0,-3 0 0 0 0,5-1 0 0 0,0 1 0 0 0,1 2 0 0 0,-1-1 0 0 0,0-4 0 0 0,-2 1 0 0 0,0 2 0 0 0,-1 5 0 0 0,0 2 0 0 0,0 3 0 0 0,-1-3 0 0 0,1-1 0 0 0,5 1 0 0 0,1 2 0 0 0,0 1 0 0 0,-1 1 0 0 0,-1 1 0 0 0,-2 1 0 0 0,-1 0 0 0 0,-1 0 0 0 0,5 1 0 0 0,2-1 0 0 0,-2 0 0 0 0,0 0 0 0 0,-2 0 0 0 0,-1 0 0 0 0,-1 0 0 0 0,0 0 0 0 0,-2 0 0 0 0,1 0 0 0 0,0 0 0 0 0,-1 0 0 0 0,1 0 0 0 0,-1 0 0 0 0,1 0 0 0 0,0 0 0 0 0,0 0 0 0 0,-1 0 0 0 0,1 0 0 0 0,0 0 0 0 0,-10-5 0 0 0,-14-1 0 0 0,-13-11 0 0 0,-15-7 0 0 0,1 1 0 0 0,9 4 0 0 0,12 5 0 0 0,16 5 0 0 0,10 10 0 0 0,6 4 0 0 0,3 6 0 0 0,0 1 0 0 0,-6 5 0 0 0,-2-2 0 0 0,3-3 0 0 0,3 2 0 0 0,0 3 0 0 0,5-1 0 0 0,1 1 0 0 0,-1 4 0 0 0,-2-2 0 0 0,-2 0 0 0 0,-2-2 0 0 0,4-5 0 0 0,6-4 0 0 0,1-3 0 0 0,-2 2 0 0 0,3 5 0 0 0,-2 1 0 0 0,-3-2 0 0 0,-2-3 0 0 0,-3-3 0 0 0,-2-2 0 0 0,-2-1 0 0 0,0 3 0 0 0,-1 1 0 0 0,5 0 0 0 0,7 4 0 0 0,7 0 0 0 0,0 3 0 0 0,-3 0 0 0 0,-4-2 0 0 0,-4-4 0 0 0,-3 3 0 0 0,-3-1 0 0 0,4-1 0 0 0,-4 2 0 0 0,-2 5 0 0 0,-1 0 0 0 0,-1 2 0 0 0,1-1 0 0 0,1 1 0 0 0,0-2 0 0 0,0-4 0 0 0,1 2 0 0 0,-1-2 0 0 0,6-2 0 0 0,-3 7 0 0 0,2 1 0 0 0,2-3 0 0 0,4-3 0 0 0,0-4 0 0 0,-1 2 0 0 0,-2 0 0 0 0,-8 3 0 0 0,-4-1 0 0 0,5 4 0 0 0,2 4 0 0 0,0 3 0 0 0,-5 4 0 0 0,-2-3 0 0 0,-5-1 0 0 0,4 2 0 0 0,3 2 0 0 0,2 1 0 0 0,6-4 0 0 0,2-1 0 0 0,0 1 0 0 0,-1-3 0 0 0,4 0 0 0 0,-1 1 0 0 0,-1 3 0 0 0,-3 2 0 0 0,-1-4 0 0 0,-7 0 0 0 0,-4-4 0 0 0,1 1 0 0 0,0 1 0 0 0,2-3 0 0 0,-4 2 0 0 0,5 2 0 0 0,2 2 0 0 0,2 3 0 0 0,0 2 0 0 0,6 1 0 0 0,-4 1 0 0 0,-3-5 0 0 0,-1-1 0 0 0,0-5 0 0 0,-5-1 0 0 0,-2-3 0 0 0,0 1 0 0 0,2 2 0 0 0,2-1 0 0 0,-4 1 0 0 0,0-2 0 0 0,-4-4 0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2-16T13:45:47.66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3175 10242 16383 0 0,'10'0'0'0'0,"9"0"0"0"0,10 0 0 0 0,7 0 0 0 0,1 5 0 0 0,0 2 0 0 0,-2-1 0 0 0,-1 0 0 0 0,4-3 0 0 0,-6 5 0 0 0,-1 0 0 0 0,2-2 0 0 0,7 0 0 0 0,6-3 0 0 0,1-1 0 0 0,2-1 0 0 0,4-1 0 0 0,-4 0 0 0 0,-3 0 0 0 0,-6-1 0 0 0,-4 1 0 0 0,-3 0 0 0 0,-2 0 0 0 0,-2 0 0 0 0,0 0 0 0 0,0 0 0 0 0,5 0 0 0 0,7 0 0 0 0,7 0 0 0 0,10 0 0 0 0,10 0 0 0 0,10 0 0 0 0,1 0 0 0 0,-3 0 0 0 0,-9 0 0 0 0,-6 0 0 0 0,-13-5 0 0 0,-10-2 0 0 0,-1 0 0 0 0,-2 2 0 0 0,-2 2 0 0 0,4 0 0 0 0,1 2 0 0 0,3 1 0 0 0,1 0 0 0 0,-3 0 0 0 0,3 0 0 0 0,0 0 0 0 0,-4 1 0 0 0,-2-1 0 0 0,3 0 0 0 0,10 0 0 0 0,6 0 0 0 0,5 0 0 0 0,7 0 0 0 0,-3 0 0 0 0,-7 0 0 0 0,-4 0 0 0 0,-5 0 0 0 0,-5 0 0 0 0,-6 0 0 0 0,1 0 0 0 0,0 0 0 0 0,-2 0 0 0 0,-2 0 0 0 0,-2 0 0 0 0,4 0 0 0 0,1 0 0 0 0,4 0 0 0 0,6 0 0 0 0,4 0 0 0 0,9 0 0 0 0,0 0 0 0 0,-6 0 0 0 0,-7 0 0 0 0,-6 0 0 0 0,0 0 0 0 0,-2 0 0 0 0,-2 0 0 0 0,2 0 0 0 0,0 0 0 0 0,-2 0 0 0 0,-2 0 0 0 0,-2 0 0 0 0,-1 0 0 0 0,3 0 0 0 0,2 0 0 0 0,-1 0 0 0 0,-1 0 0 0 0,3 5 0 0 0,0 2 0 0 0,0-1 0 0 0,-3-1 0 0 0,3-1 0 0 0,11-2 0 0 0,2 0 0 0 0,2-2 0 0 0,-3 0 0 0 0,-4 0 0 0 0,-6 0 0 0 0,-4-1 0 0 0,-3 1 0 0 0,-7 0 0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2-16T13:45:47.72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6467 13573 16383 0 0,'-4'0'0'0'0,"-7"0"0"0"0,-6 0 0 0 0,-4 0 0 0 0,-4 0 0 0 0,-6 0 0 0 0,-3 0 0 0 0,0 0 0 0 0,-4 0 0 0 0,-4 0 0 0 0,-5 0 0 0 0,2 0 0 0 0,3 0 0 0 0,5 0 0 0 0,3 0 0 0 0,-1 0 0 0 0,-9 0 0 0 0,-1 0 0 0 0,-2 0 0 0 0,-3 0 0 0 0,-2 5 0 0 0,-6 1 0 0 0,-2 4 0 0 0,0 6 0 0 0,0-1 0 0 0,7-2 0 0 0,-2-4 0 0 0,3-3 0 0 0,7-3 0 0 0,6-2 0 0 0,0 0 0 0 0,3-2 0 0 0,2 1 0 0 0,-2-1 0 0 0,-4 0 0 0 0,-5 1 0 0 0,-3 0 0 0 0,-4-1 0 0 0,-6 1 0 0 0,-7 0 0 0 0,-6 0 0 0 0,-1 0 0 0 0,3 0 0 0 0,-1 1 0 0 0,3-1 0 0 0,3 0 0 0 0,8 0 0 0 0,8 0 0 0 0,9 0 0 0 0,6 0 0 0 0,3 0 0 0 0,4 0 0 0 0,0 0 0 0 0,0 0 0 0 0,1 0 0 0 0,-1 0 0 0 0,0 0 0 0 0,-5 4 0 0 0,-2 2 0 0 0,-5 0 0 0 0,-4-1 0 0 0,-1-2 0 0 0,3-1 0 0 0,-6-1 0 0 0,1 0 0 0 0,-2-1 0 0 0,3 0 0 0 0,0-1 0 0 0,-3 1 0 0 0,-1 0 0 0 0,2 0 0 0 0,-5 0 0 0 0,-3 0 0 0 0,-1 0 0 0 0,-1 0 0 0 0,0 0 0 0 0,0 0 0 0 0,-4 0 0 0 0,4 0 0 0 0,6 0 0 0 0,7 0 0 0 0,7 0 0 0 0,4 0 0 0 0,4 0 0 0 0,1 0 0 0 0,1 0 0 0 0,0 0 0 0 0,1 0 0 0 0,-2 0 0 0 0,1 0 0 0 0,-1 0 0 0 0,0 0 0 0 0,0 0 0 0 0,0 0 0 0 0,-5 0 0 0 0,-1 0 0 0 0,0 0 0 0 0,1 0 0 0 0,2 0 0 0 0,5-5 0 0 0,3-1 0 0 0,0 0 0 0 0,0 1 0 0 0,-7 2 0 0 0,-1 1 0 0 0,-2 1 0 0 0,-4 0 0 0 0,0 1 0 0 0,-4 1 0 0 0,1-1 0 0 0,2 0 0 0 0,2 0 0 0 0,4 0 0 0 0,1 1 0 0 0,2-1 0 0 0,1 0 0 0 0,0 0 0 0 0,1 0 0 0 0,4 0 0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2-16T13:45:47.729"/>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3149 7538 16383 0 0,'4'0'0'0'0,"7"0"0"0"0,6-5 0 0 0,8-1 0 0 0,11 0 0 0 0,21-3 0 0 0,15-1 0 0 0,19 2 0 0 0,12 3 0 0 0,25-4 0 0 0,23-4 0 0 0,19 0 0 0 0,8 3 0 0 0,10-3 0 0 0,15 2 0 0 0,1-2 0 0 0,-7 1 0 0 0,-14-2 0 0 0,-15 1 0 0 0,-17-1 0 0 0,-21 1 0 0 0,-18-2 0 0 0,-11 3 0 0 0,-3-3 0 0 0,-4 2 0 0 0,-1 4 0 0 0,8-3 0 0 0,9 2 0 0 0,5 2 0 0 0,10-1 0 0 0,3-5 0 0 0,7 0 0 0 0,-1 3 0 0 0,4-1 0 0 0,-2-4 0 0 0,-11 1 0 0 0,-4-1 0 0 0,-3-3 0 0 0,-9 2 0 0 0,-4-1 0 0 0,-6 3 0 0 0,-10-1 0 0 0,-17-2 0 0 0,-15 2 0 0 0,-8 3 0 0 0,-13 0 0 0 0,-7-3 0 0 0,-5 2 0 0 0,4 3 0 0 0,1 3 0 0 0,0-2 0 0 0,0 2 0 0 0,4 1 0 0 0,2 2 0 0 0,3 3 0 0 0,5 0 0 0 0,0-3 0 0 0,-4-1 0 0 0,2 1 0 0 0,-2 0 0 0 0,-3 2 0 0 0,-2 1 0 0 0,-4-3 0 0 0,-1-2 0 0 0,-1 2 0 0 0,8 0 0 0 0,3 2 0 0 0,8 1 0 0 0,6 1 0 0 0,7 1 0 0 0,4 0 0 0 0,-6 0 0 0 0,2 1 0 0 0,-5-1 0 0 0,-7 0 0 0 0,-7 0 0 0 0,-6 0 0 0 0,5 0 0 0 0,5 0 0 0 0,4 5 0 0 0,2 1 0 0 0,3 0 0 0 0,1-1 0 0 0,5-2 0 0 0,1-1 0 0 0,0-1 0 0 0,-1 0 0 0 0,-7-1 0 0 0,-7-1 0 0 0,-7 1 0 0 0,-6 0 0 0 0,-3 0 0 0 0,-7 4 0 0 0,1 7 0 0 0,2 5 0 0 0,1 6 0 0 0,0-2 0 0 0,1 0 0 0 0,0 7 0 0 0,-6 7 0 0 0,-5 8 0 0 0,-2 1 0 0 0,2-3 0 0 0,-2-2 0 0 0,0-9 0 0 0,-1-4 0 0 0,-4-2 0 0 0,-3 0 0 0 0,-4 0 0 0 0,-5-3 0 0 0,-9 4 0 0 0,-10 2 0 0 0,-3 2 0 0 0,9 1 0 0 0,14-5 0 0 0,14-12 0 0 0,8-11 0 0 0,5-11 0 0 0,8-9 0 0 0,3-5 0 0 0,4-8 0 0 0,-1 2 0 0 0,-1 5 0 0 0,-4 7 0 0 0,-3 8 0 0 0,-2 4 0 0 0,3-1 0 0 0,5-4 0 0 0,1 0 0 0 0,-2 2 0 0 0,-3-2 0 0 0,-2-5 0 0 0,-2 2 0 0 0,-1 2 0 0 0,-2-5 0 0 0,5-1 0 0 0,1-1 0 0 0,4-2 0 0 0,5-7 0 0 0,0-3 0 0 0,-2-1 0 0 0,-4 0 0 0 0,1-3 0 0 0,0 4 0 0 0,-3 2 0 0 0,3 3 0 0 0,-1-5 0 0 0,-1-1 0 0 0,-3 0 0 0 0,-2 6 0 0 0,-1 7 0 0 0,4 6 0 0 0,0 7 0 0 0,-1 3 0 0 0,0 2 0 0 0,-2 2 0 0 0,-1 1 0 0 0,-6 4 0 0 0,3 1 0 0 0,2 0 0 0 0,0-2 0 0 0,4-1 0 0 0,7-2 0 0 0,6-1 0 0 0,-5 4 0 0 0,0 1 0 0 0,-3 0 0 0 0,3-2 0 0 0,-2-1 0 0 0,-2-1 0 0 0,-3-1 0 0 0,-2-1 0 0 0,-3 0 0 0 0,0 0 0 0 0,-1 0 0 0 0,0-1 0 0 0,-1 1 0 0 0,1 0 0 0 0,0 0 0 0 0,4 0 0 0 0,2 0 0 0 0,0 0 0 0 0,8 5 0 0 0,25 5 0 0 0,34 12 0 0 0,31 5 0 0 0,17-1 0 0 0,2-5 0 0 0,-6-7 0 0 0,-23-5 0 0 0,-37-4 0 0 0,-37-3 0 0 0,-31-2 0 0 0,-24-1 0 0 0,-14 0 0 0 0,-12-5 0 0 0,-11-1 0 0 0,-6-4 0 0 0,-4 0 0 0 0,-2 1 0 0 0,0 3 0 0 0,-5 3 0 0 0,0 1 0 0 0,5 2 0 0 0,8 1 0 0 0,7 0 0 0 0,-2 1 0 0 0,1-1 0 0 0,3 1 0 0 0,5-1 0 0 0,-7 0 0 0 0,-5 0 0 0 0,-3 1 0 0 0,-3-1 0 0 0,-2 0 0 0 0,5-1 0 0 0,5 6 0 0 0,2 1 0 0 0,3 0 0 0 0,4 3 0 0 0,3 1 0 0 0,3 2 0 0 0,2 0 0 0 0,-4 3 0 0 0,0 2 0 0 0,-5-1 0 0 0,0 2 0 0 0,-4-3 0 0 0,-3 1 0 0 0,1-2 0 0 0,7 0 0 0 0,6-1 0 0 0,8 2 0 0 0,2 2 0 0 0,1-1 0 0 0,-6 0 0 0 0,-3-1 0 0 0,-6 1 0 0 0,-2 2 0 0 0,0-2 0 0 0,2 6 0 0 0,2-1 0 0 0,7 0 0 0 0,7 2 0 0 0,3-4 0 0 0,-2 5 0 0 0,-2-2 0 0 0,-2-5 0 0 0,-3 0 0 0 0,-6 1 0 0 0,2 2 0 0 0,2-2 0 0 0,-1-4 0 0 0,5-14 0 0 0,-2-11 0 0 0,1-9 0 0 0,2-10 0 0 0,3-9 0 0 0,1 2 0 0 0,2 3 0 0 0,0-3 0 0 0,3-3 0 0 0,-2 0 0 0 0,-3-3 0 0 0,1 2 0 0 0,0 3 0 0 0,1 4 0 0 0,4 2 0 0 0,4 3 0 0 0,-2 1 0 0 0,1 1 0 0 0,1-4 0 0 0,3-6 0 0 0,-3-2 0 0 0,-5 7 0 0 0,-6-2 0 0 0,-3 6 0 0 0,-3 8 0 0 0,-3 6 0 0 0,0 2 0 0 0,-6 3 0 0 0,-1-3 0 0 0,0 2 0 0 0,2 3 0 0 0,1 1 0 0 0,1 3 0 0 0,-3-3 0 0 0,0-1 0 0 0,4 1 0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2-16T13:45:47.73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25347 6297 16383 0 0,'5'0'0'0'0,"5"5"0"0"0,7 1 0 0 0,9 4 0 0 0,5 1 0 0 0,6 3 0 0 0,6 4 0 0 0,10-2 0 0 0,10-3 0 0 0,3-4 0 0 0,-1-3 0 0 0,-1-3 0 0 0,-3-2 0 0 0,-3-1 0 0 0,-1-1 0 0 0,-7 1 0 0 0,-1-1 0 0 0,-1 0 0 0 0,1 1 0 0 0,1 0 0 0 0,-3 0 0 0 0,5-5 0 0 0,-3-1 0 0 0,0 0 0 0 0,6 1 0 0 0,2 2 0 0 0,6 5 0 0 0,5 3 0 0 0,6 1 0 0 0,3-1 0 0 0,13-2 0 0 0,-1 4 0 0 0,4 1 0 0 0,-1-2 0 0 0,-2-1 0 0 0,-2-2 0 0 0,-7-1 0 0 0,-8-1 0 0 0,-3 4 0 0 0,-4 1 0 0 0,-3-1 0 0 0,-9 0 0 0 0,-8-2 0 0 0,-4-1 0 0 0,-3-1 0 0 0,-4-1 0 0 0,1 0 0 0 0,8 4 0 0 0,11 2 0 0 0,10 0 0 0 0,7 3 0 0 0,11 0 0 0 0,8-1 0 0 0,4-2 0 0 0,4-2 0 0 0,-2-2 0 0 0,-7-1 0 0 0,-6-1 0 0 0,-7 0 0 0 0,-8-1 0 0 0,-2 6 0 0 0,-3 0 0 0 0,-3 1 0 0 0,-7-1 0 0 0,-9-2 0 0 0,-7-1 0 0 0,0-1 0 0 0,-3-1 0 0 0,-2 0 0 0 0,-3 0 0 0 0,4 0 0 0 0,4 0 0 0 0,1 0 0 0 0,8-1 0 0 0,4 1 0 0 0,9 0 0 0 0,6 0 0 0 0,3 0 0 0 0,-7 0 0 0 0,-9 0 0 0 0,-8 0 0 0 0,-9 0 0 0 0,0 0 0 0 0,3 5 0 0 0,4 1 0 0 0,4 0 0 0 0,-6 8 0 0 0,-15 6 0 0 0,-16 5 0 0 0,-19 2 0 0 0,-13 1 0 0 0,-7 1 0 0 0,-3 0 0 0 0,-1-1 0 0 0,5 0 0 0 0,3-4 0 0 0,5-3 0 0 0,2-4 0 0 0,0 4 0 0 0,-3-2 0 0 0,3 1 0 0 0,0-3 0 0 0,-2 0 0 0 0,2 2 0 0 0,1 2 0 0 0,-3 2 0 0 0,-1 2 0 0 0,-3 2 0 0 0,-2-5 0 0 0,0 4 0 0 0,-1-3 0 0 0,-5 4 0 0 0,-2-2 0 0 0,1-1 0 0 0,-4 4 0 0 0,0-2 0 0 0,2-6 0 0 0,2-6 0 0 0,-3-5 0 0 0,1-5 0 0 0,-8-2 0 0 0,-6-3 0 0 0,-4 0 0 0 0,-6 0 0 0 0,-8 0 0 0 0,-6 0 0 0 0,-4 1 0 0 0,-7-5 0 0 0,0-2 0 0 0,2 1 0 0 0,5-3 0 0 0,11 0 0 0 0,3 1 0 0 0,3 2 0 0 0,2-2 0 0 0,7-1 0 0 0,7-2 0 0 0,-3 0 0 0 0,-2 2 0 0 0,2 3 0 0 0,0 1 0 0 0,-1 3 0 0 0,-2 1 0 0 0,-6-3 0 0 0,-3-2 0 0 0,-5-4 0 0 0,-1 0 0 0 0,-3-4 0 0 0,0 2 0 0 0,-1 1 0 0 0,1 4 0 0 0,-1-2 0 0 0,1 1 0 0 0,8 1 0 0 0,10-2 0 0 0,4 0 0 0 0,5 1 0 0 0,0 3 0 0 0,3-3 0 0 0,-2 0 0 0 0,-3 2 0 0 0,-3 1 0 0 0,-4 2 0 0 0,-2 1 0 0 0,4-3 0 0 0,-1-2 0 0 0,5 2 0 0 0,4 0 0 0 0,5 2 0 0 0,-1-3 0 0 0,1-1 0 0 0,2 1 0 0 0,-2 1 0 0 0,-6 2 0 0 0,-4 1 0 0 0,1-3 0 0 0,-1-2 0 0 0,-3 2 0 0 0,-2 0 0 0 0,3-2 0 0 0,0-1 0 0 0,-1 1 0 0 0,3 2 0 0 0,4 2 0 0 0,0 1 0 0 0,3 1 0 0 0,3 1 0 0 0,-2 0 0 0 0,0 0 0 0 0,3 1 0 0 0,-2-1 0 0 0,-1 0 0 0 0,3 0 0 0 0,1-4 0 0 0,3-2 0 0 0,1 0 0 0 0,1 1 0 0 0,1 2 0 0 0,0 0 0 0 0,1 2 0 0 0,-1 1 0 0 0,0-5 0 0 0,-4-1 0 0 0,-7-4 0 0 0,-1 0 0 0 0,1 1 0 0 0,12 2 0 0 0,15 3 0 0 0,18 1 0 0 0,14 2 0 0 0,15 1 0 0 0,17 0 0 0 0,8 0 0 0 0,8 1 0 0 0,5-1 0 0 0,10 1 0 0 0,3-1 0 0 0,1 0 0 0 0,0 0 0 0 0,3 0 0 0 0,9-5 0 0 0,6-1 0 0 0,-1 0 0 0 0,0 2 0 0 0,5 0 0 0 0,8 2 0 0 0,-4 1 0 0 0,-2 1 0 0 0,-10-1 0 0 0,-10 2 0 0 0,-15-6 0 0 0,-12-1 0 0 0,-12 1 0 0 0,-6 0 0 0 0,-2 2 0 0 0,1 1 0 0 0,2 1 0 0 0,6 5 0 0 0,8 2 0 0 0,8 5 0 0 0,0 0 0 0 0,-1-2 0 0 0,-9-2 0 0 0,-10-2 0 0 0,-8-2 0 0 0,-7-2 0 0 0,-5-1 0 0 0,-3 0 0 0 0,8-1 0 0 0,12 1 0 0 0,11-1 0 0 0,11 1 0 0 0,6 0 0 0 0,0 0 0 0 0,-3-5 0 0 0,-9-1 0 0 0,-12 0 0 0 0,-4 1 0 0 0,-6 2 0 0 0,-5 1 0 0 0,-5 1 0 0 0,8 1 0 0 0,14 0 0 0 0,12 4 0 0 0,10 3 0 0 0,5-1 0 0 0,-1 3 0 0 0,-10 1 0 0 0,-12-2 0 0 0,-16-2 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2"/>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8943 10971 16383 0 0,'0'0'0'0'0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07T15:31:03.21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25823 14471 16383 0 0,'-4'0'0'0'0,"2"0"0"0"0,7 0 0 0 0,11 0 0 0 0,2-4 0 0 0,3-2 0 0 0,3 1 0 0 0,1 0 0 0 0,9 2 0 0 0,8 1 0 0 0,2 1 0 0 0,-3 0 0 0 0,-4 1 0 0 0,0 1 0 0 0,-1-1 0 0 0,-2 0 0 0 0,1 0 0 0 0,-1 0 0 0 0,-1 1 0 0 0,-2-1 0 0 0,6 0 0 0 0,2 0 0 0 0,-1 0 0 0 0,1 0 0 0 0,3 0 0 0 0,-1 0 0 0 0,-4 0 0 0 0,-3 0 0 0 0,-3 0 0 0 0,-3-5 0 0 0,-1-1 0 0 0,3 1 0 0 0,1 0 0 0 0,0 2 0 0 0,-1 1 0 0 0,-2 1 0 0 0,0 1 0 0 0,-2 0 0 0 0,0 0 0 0 0,0 0 0 0 0,4 0 0 0 0,2 1 0 0 0,-1-1 0 0 0,-1 0 0 0 0,-1 0 0 0 0,-2 0 0 0 0,5 0 0 0 0,0 0 0 0 0,3 0 0 0 0,1 0 0 0 0,-1 0 0 0 0,-3 0 0 0 0,2 0 0 0 0,0 0 0 0 0,-2 0 0 0 0,-1 0 0 0 0,-2 0 0 0 0,-2 0 0 0 0,-1 0 0 0 0,0 0 0 0 0,0 0 0 0 0,-1 0 0 0 0,5 0 0 0 0,1 0 0 0 0,1 0 0 0 0,-2 0 0 0 0,-1 0 0 0 0,-1 0 0 0 0,-2 0 0 0 0,1 0 0 0 0,-2 0 0 0 0,1 0 0 0 0,4 0 0 0 0,6 0 0 0 0,1 0 0 0 0,3 0 0 0 0,-1 0 0 0 0,-7 4 0 0 0,0 2 0 0 0,-1 0 0 0 0,-2-2 0 0 0,-1-1 0 0 0,-1-1 0 0 0,0-1 0 0 0,-2 0 0 0 0,1-1 0 0 0,0 0 0 0 0,-1-1 0 0 0,5 1 0 0 0,2 0 0 0 0,3 0 0 0 0,1 0 0 0 0,-1 0 0 0 0,2 0 0 0 0,3 0 0 0 0,13 0 0 0 0,1 0 0 0 0,5 0 0 0 0,2 0 0 0 0,-2 0 0 0 0,-6 0 0 0 0,-7 0 0 0 0,-8 0 0 0 0,-1 0 0 0 0,2 0 0 0 0,-2 0 0 0 0,-2 0 0 0 0,-3 0 0 0 0,2 0 0 0 0,-1 0 0 0 0,-1 0 0 0 0,-2 0 0 0 0,-1 0 0 0 0,-2 0 0 0 0,0 0 0 0 0,-2 0 0 0 0,1 0 0 0 0,-1 0 0 0 0,1 0 0 0 0,-1 0 0 0 0,1 0 0 0 0,0 0 0 0 0,-1 0 0 0 0,1 0 0 0 0,0 0 0 0 0,0 0 0 0 0,0 0 0 0 0,0 0 0 0 0,-1 0 0 0 0,1 0 0 0 0,0 0 0 0 0,0 0 0 0 0,0 0 0 0 0,-5 4 0 0 0,-1 2 0 0 0,0-1 0 0 0,2 0 0 0 0,0-2 0 0 0,6-1 0 0 0,7-1 0 0 0,2-1 0 0 0,-1 1 0 0 0,-2-2 0 0 0,-3 1 0 0 0,-2 0 0 0 0,-1 0 0 0 0,-2-1 0 0 0,4 1 0 0 0,1 0 0 0 0,0 0 0 0 0,-1 0 0 0 0,-1 0 0 0 0,3 0 0 0 0,0 0 0 0 0,0 0 0 0 0,-2 0 0 0 0,-1 0 0 0 0,-1 0 0 0 0,-2 0 0 0 0,0 0 0 0 0,0 0 0 0 0,0 0 0 0 0,-1 0 0 0 0,1 0 0 0 0,4 0 0 0 0,1 0 0 0 0,0 0 0 0 0,0 0 0 0 0,-2 0 0 0 0,-1 0 0 0 0,-2 0 0 0 0,1 0 0 0 0,-2 0 0 0 0,1 0 0 0 0,0 0 0 0 0,-1 0 0 0 0,1 0 0 0 0,0 0 0 0 0,-1 0 0 0 0,1 0 0 0 0,0 0 0 0 0,0 0 0 0 0,4 0 0 0 0,2 0 0 0 0,3 0 0 0 0,1 0 0 0 0,-1 0 0 0 0,2 0 0 0 0,-1 0 0 0 0,-3 0 0 0 0,-1 0 0 0 0,-3 0 0 0 0,-1 0 0 0 0,-2 0 0 0 0,0 0 0 0 0,-1 0 0 0 0,14 0 0 0 0,8 0 0 0 0,1 0 0 0 0,-3 0 0 0 0,-6 0 0 0 0,-4 0 0 0 0,-4 0 0 0 0,-3 0 0 0 0,-2 0 0 0 0,0 0 0 0 0,-1 0 0 0 0,0 0 0 0 0,0 0 0 0 0,0 0 0 0 0,0 0 0 0 0,1 0 0 0 0,-1 0 0 0 0,1 0 0 0 0,0 0 0 0 0,0 0 0 0 0,0 0 0 0 0,0 0 0 0 0,-1 0 0 0 0,1 0 0 0 0,0 0 0 0 0,0 0 0 0 0,0 0 0 0 0,4 0 0 0 0,2 0 0 0 0,-1 0 0 0 0,-1 0 0 0 0,-1 0 0 0 0,-1 0 0 0 0,-1 0 0 0 0,-1 0 0 0 0,0 0 0 0 0,0 0 0 0 0,-1 0 0 0 0,1 0 0 0 0,-1 0 0 0 0,1 0 0 0 0,0 0 0 0 0,0 0 0 0 0,-1 0 0 0 0,1 0 0 0 0,0 0 0 0 0,0 0 0 0 0,0 0 0 0 0,-1 0 0 0 0,6 0 0 0 0,0 0 0 0 0,1 0 0 0 0,-2 0 0 0 0,-1 0 0 0 0,-1 0 0 0 0,-1 0 0 0 0,-1 0 0 0 0,0 0 0 0 0,-1 0 0 0 0,1 0 0 0 0,-1 0 0 0 0,1 0 0 0 0,0 0 0 0 0,-1 0 0 0 0,1 0 0 0 0,0 0 0 0 0,0 0 0 0 0,0 0 0 0 0,-1 0 0 0 0,1 0 0 0 0,0 0 0 0 0,0 0 0 0 0,0 0 0 0 0,0 0 0 0 0,-1 0 0 0 0,1 0 0 0 0,0 0 0 0 0,0 0 0 0 0,0 0 0 0 0,-1 0 0 0 0,1 0 0 0 0,0 0 0 0 0,0 0 0 0 0,0 0 0 0 0,-1 0 0 0 0,1 0 0 0 0,0 0 0 0 0,0 0 0 0 0,0 0 0 0 0,0 0 0 0 0,-1 0 0 0 0,1 0 0 0 0,0 0 0 0 0,0 0 0 0 0,0 0 0 0 0,-1 0 0 0 0,1 0 0 0 0,0 0 0 0 0,0 0 0 0 0,0 0 0 0 0,0 0 0 0 0,-1 0 0 0 0,1 0 0 0 0,0 0 0 0 0,0 0 0 0 0,0 0 0 0 0,-1 0 0 0 0,1 0 0 0 0,0 0 0 0 0,4 0 0 0 0,2 0 0 0 0,-1 0 0 0 0,0 0 0 0 0,-2 0 0 0 0,-2 0 0 0 0,0 0 0 0 0,-1 0 0 0 0,0 0 0 0 0,0 0 0 0 0,-1 0 0 0 0,1 0 0 0 0,4 0 0 0 0,2 0 0 0 0,-1 0 0 0 0,-1 0 0 0 0,-1 0 0 0 0,-1 0 0 0 0,-1 0 0 0 0,-1 0 0 0 0,0 0 0 0 0,-1 0 0 0 0,1 0 0 0 0,0 0 0 0 0,-1 0 0 0 0,1 0 0 0 0,0 0 0 0 0,-1 0 0 0 0,1 0 0 0 0,0 0 0 0 0,0 0 0 0 0,0 0 0 0 0,-1 0 0 0 0,1 0 0 0 0,0 0 0 0 0,0 0 0 0 0,0 0 0 0 0,0 0 0 0 0,-1 0 0 0 0,1 0 0 0 0,4 0 0 0 0,2 0 0 0 0,-1 0 0 0 0,0 0 0 0 0,-2 0 0 0 0,-2 0 0 0 0,0 0 0 0 0,0 0 0 0 0,-2 0 0 0 0,1 0 0 0 0,0 0 0 0 0,-1 0 0 0 0,1 0 0 0 0,-1 0 0 0 0,-3 0 0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07T15:31:03.21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25823 14946 16383 0 0,'5'0'0'0'0,"5"0"0"0"0,6 0 0 0 0,4 0 0 0 0,3 0 0 0 0,3 0 0 0 0,0 0 0 0 0,1 0 0 0 0,0 0 0 0 0,4 0 0 0 0,6 0 0 0 0,1-4 0 0 0,-2-2 0 0 0,-2 1 0 0 0,1 0 0 0 0,4 2 0 0 0,0 1 0 0 0,1 1 0 0 0,-1 0 0 0 0,-3 1 0 0 0,-3 1 0 0 0,-3-1 0 0 0,-2 0 0 0 0,-1 0 0 0 0,-2 0 0 0 0,1 1 0 0 0,-6-6 0 0 0,0-1 0 0 0,4 1 0 0 0,3 0 0 0 0,1 2 0 0 0,4 1 0 0 0,7-3 0 0 0,-1-2 0 0 0,-1 2 0 0 0,-3 0 0 0 0,-2 3 0 0 0,-3 0 0 0 0,-2 1 0 0 0,-1 1 0 0 0,0 0 0 0 0,-1 0 0 0 0,0 0 0 0 0,0 1 0 0 0,1-1 0 0 0,-1 0 0 0 0,1-4 0 0 0,4-2 0 0 0,2 0 0 0 0,-1 2 0 0 0,4 0 0 0 0,0 2 0 0 0,-2 1 0 0 0,-1 1 0 0 0,-3 0 0 0 0,3 0 0 0 0,1 0 0 0 0,-2 1 0 0 0,-1-1 0 0 0,-1 0 0 0 0,-2 0 0 0 0,0 0 0 0 0,-1 0 0 0 0,0 5 0 0 0,-1 0 0 0 0,5 1 0 0 0,1-2 0 0 0,1 0 0 0 0,-2-2 0 0 0,-1-1 0 0 0,-2-1 0 0 0,0 0 0 0 0,0 0 0 0 0,-2 4 0 0 0,1 2 0 0 0,0-1 0 0 0,-1-1 0 0 0,1-1 0 0 0,0-1 0 0 0,-1-1 0 0 0,1 0 0 0 0,0-1 0 0 0,0 0 0 0 0,-1-1 0 0 0,1 1 0 0 0,0 0 0 0 0,0 0 0 0 0,0 0 0 0 0,0 0 0 0 0,-1 0 0 0 0,1 0 0 0 0,0 0 0 0 0,0 0 0 0 0,0 0 0 0 0,4 0 0 0 0,1 0 0 0 0,1 0 0 0 0,3 0 0 0 0,-1 0 0 0 0,0 4 0 0 0,-3 2 0 0 0,-2 0 0 0 0,-1-2 0 0 0,-1-1 0 0 0,-1-1 0 0 0,0-1 0 0 0,-1 0 0 0 0,0-1 0 0 0,1-1 0 0 0,-1 1 0 0 0,1 0 0 0 0,0 0 0 0 0,0 0 0 0 0,-1 0 0 0 0,1 0 0 0 0,0-1 0 0 0,0 1 0 0 0,0 0 0 0 0,4 1 0 0 0,2-1 0 0 0,3 0 0 0 0,1 0 0 0 0,-1 0 0 0 0,-3 0 0 0 0,3 0 0 0 0,-1 0 0 0 0,-2 0 0 0 0,3 0 0 0 0,0 0 0 0 0,-2 0 0 0 0,-2 0 0 0 0,-2 0 0 0 0,3 0 0 0 0,0 0 0 0 0,-1 0 0 0 0,-1 0 0 0 0,-1 0 0 0 0,3 0 0 0 0,0 0 0 0 0,0 0 0 0 0,-2 0 0 0 0,-1 0 0 0 0,-2 0 0 0 0,4 0 0 0 0,1 0 0 0 0,4 0 0 0 0,0 0 0 0 0,-2 0 0 0 0,-2 0 0 0 0,-2 0 0 0 0,-2 0 0 0 0,-1 0 0 0 0,-1 0 0 0 0,-1 0 0 0 0,1 0 0 0 0,-1 0 0 0 0,0 0 0 0 0,1 0 0 0 0,0 0 0 0 0,-1 0 0 0 0,1 0 0 0 0,0 0 0 0 0,0 0 0 0 0,0 0 0 0 0,-1 0 0 0 0,1 0 0 0 0,0 0 0 0 0,0 0 0 0 0,0 0 0 0 0,0 0 0 0 0,-1 0 0 0 0,1 0 0 0 0,0 0 0 0 0,0 0 0 0 0,0 0 0 0 0,-1 0 0 0 0,1 0 0 0 0,0 0 0 0 0,9 0 0 0 0,2 0 0 0 0,4 0 0 0 0,4 0 0 0 0,-1 0 0 0 0,-4 0 0 0 0,-5 0 0 0 0,-3 0 0 0 0,2 0 0 0 0,-2 0 0 0 0,0 0 0 0 0,-7-5 0 0 0,-3-1 0 0 0,0 1 0 0 0,-1 0 0 0 0,2 2 0 0 0,1 1 0 0 0,0 1 0 0 0,1 1 0 0 0,1 0 0 0 0,0 0 0 0 0,-1 0 0 0 0,1 0 0 0 0,5 0 0 0 0,1 1 0 0 0,-1-1 0 0 0,-1 0 0 0 0,0 0 0 0 0,-3 0 0 0 0,0 0 0 0 0,-1 0 0 0 0,0 0 0 0 0,0 0 0 0 0,-1 0 0 0 0,1 0 0 0 0,0 0 0 0 0,-1 0 0 0 0,5 0 0 0 0,2 0 0 0 0,4 0 0 0 0,0 0 0 0 0,-2 0 0 0 0,-1 0 0 0 0,-3 0 0 0 0,-2 0 0 0 0,-1 0 0 0 0,-1 0 0 0 0,0 0 0 0 0,-5-5 0 0 0,-2-1 0 0 0,1 1 0 0 0,1 0 0 0 0,1 2 0 0 0,2 1 0 0 0,1 1 0 0 0,22 1 0 0 0,8 0 0 0 0,-1 0 0 0 0,-5 0 0 0 0,-7 0 0 0 0,-6 1 0 0 0,-5-1 0 0 0,-3 0 0 0 0,-2 0 0 0 0,-1 0 0 0 0,-1 0 0 0 0,1 0 0 0 0,0 0 0 0 0,0 0 0 0 0,0 0 0 0 0,1 0 0 0 0,-1 0 0 0 0,1 0 0 0 0,0 0 0 0 0,9 0 0 0 0,6 0 0 0 0,2 0 0 0 0,-2 0 0 0 0,-5 0 0 0 0,-3 0 0 0 0,-3 0 0 0 0,2 0 0 0 0,0 0 0 0 0,4 0 0 0 0,-1 0 0 0 0,-1 0 0 0 0,-2 0 0 0 0,-3 0 0 0 0,-1 0 0 0 0,-1 0 0 0 0,-1 4 0 0 0,-1 2 0 0 0,1 0 0 0 0,-1-2 0 0 0,1-1 0 0 0,-1-1 0 0 0,1-1 0 0 0,0 0 0 0 0,-1-1 0 0 0,1 0 0 0 0,0-1 0 0 0,0 1 0 0 0,0 0 0 0 0,0 0 0 0 0,-1 0 0 0 0,1 0 0 0 0,0 0 0 0 0,0 0 0 0 0,4 0 0 0 0,2 0 0 0 0,-1 0 0 0 0,-1 0 0 0 0,-1 0 0 0 0,-1 4 0 0 0,-1 2 0 0 0,-1 0 0 0 0,0-2 0 0 0,0-1 0 0 0,-1-1 0 0 0,1-1 0 0 0,-1 0 0 0 0,6-1 0 0 0,0-1 0 0 0,0 1 0 0 0,4 0 0 0 0,0 0 0 0 0,-2 0 0 0 0,-1 0 0 0 0,1 0 0 0 0,1-1 0 0 0,-2 1 0 0 0,-1 0 0 0 0,-2 1 0 0 0,-2-1 0 0 0,0 0 0 0 0,-2 0 0 0 0,1 0 0 0 0,-1 0 0 0 0,1 0 0 0 0,-1 0 0 0 0,1 0 0 0 0,0 0 0 0 0,0 0 0 0 0,-1 0 0 0 0,1 0 0 0 0,0 0 0 0 0,0 0 0 0 0,0 0 0 0 0,-1 0 0 0 0,1 0 0 0 0,0 0 0 0 0,0 0 0 0 0,0 0 0 0 0,4 0 0 0 0,2 0 0 0 0,-1 0 0 0 0,-1 0 0 0 0,-1 0 0 0 0,-1 0 0 0 0,-1 0 0 0 0,-1 0 0 0 0,0 0 0 0 0,0 0 0 0 0,-1 0 0 0 0,1 0 0 0 0,-1 0 0 0 0,1 0 0 0 0,4 0 0 0 0,2 0 0 0 0,-1 0 0 0 0,-1 0 0 0 0,4 0 0 0 0,-1 0 0 0 0,-5 4 0 0 0,-3 2 0 0 0,-1-1 0 0 0,-1 0 0 0 0,0-2 0 0 0,1-1 0 0 0,1-1 0 0 0,0-1 0 0 0,0 0 0 0 0,1 0 0 0 0,0 0 0 0 0,0 0 0 0 0,0 0 0 0 0,0-1 0 0 0,0 1 0 0 0,0 0 0 0 0,-1 0 0 0 0,1 0 0 0 0,0 0 0 0 0,0 0 0 0 0,0 0 0 0 0,-1 5 0 0 0,1 1 0 0 0,0-1 0 0 0,0 0 0 0 0,0-2 0 0 0,0-1 0 0 0,-1-1 0 0 0,1-1 0 0 0,-4 0 0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07T15:31:03.21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25770 15319 16383 0 0,'5'0'0'0'0,"5"0"0"0"0,6 0 0 0 0,4 0 0 0 0,4 0 0 0 0,1 0 0 0 0,6 0 0 0 0,6 0 0 0 0,6 0 0 0 0,4 0 0 0 0,-2 0 0 0 0,-3 0 0 0 0,3 0 0 0 0,4 0 0 0 0,2 0 0 0 0,1 0 0 0 0,0 0 0 0 0,1 0 0 0 0,-1 0 0 0 0,18 0 0 0 0,10 0 0 0 0,-5 0 0 0 0,-5 5 0 0 0,-7 1 0 0 0,4-1 0 0 0,-1 4 0 0 0,-7 0 0 0 0,-4-1 0 0 0,-4-3 0 0 0,-1-1 0 0 0,-5-2 0 0 0,-6-1 0 0 0,9-1 0 0 0,0 0 0 0 0,-4-1 0 0 0,-1 1 0 0 0,-2-1 0 0 0,-5 1 0 0 0,1 4 0 0 0,-2 2 0 0 0,-2 0 0 0 0,-3-2 0 0 0,-1-1 0 0 0,2-1 0 0 0,1-1 0 0 0,-1 0 0 0 0,4-1 0 0 0,-1 0 0 0 0,-1 0 0 0 0,-2-1 0 0 0,-2 1 0 0 0,-1 0 0 0 0,3 0 0 0 0,1 0 0 0 0,-1 0 0 0 0,-1 0 0 0 0,7 0 0 0 0,2 0 0 0 0,-1 0 0 0 0,-3 0 0 0 0,-3 0 0 0 0,-2 0 0 0 0,-3 0 0 0 0,0 0 0 0 0,-2 0 0 0 0,1 0 0 0 0,-1 0 0 0 0,0 0 0 0 0,5 0 0 0 0,2 0 0 0 0,-1 0 0 0 0,-1 0 0 0 0,-1 0 0 0 0,-1 0 0 0 0,-1 0 0 0 0,-1 0 0 0 0,0 0 0 0 0,-1 0 0 0 0,1 0 0 0 0,0 0 0 0 0,-1 0 0 0 0,1 0 0 0 0,4 0 0 0 0,2 0 0 0 0,-1 0 0 0 0,-1 0 0 0 0,-1 0 0 0 0,8 0 0 0 0,1 0 0 0 0,0 0 0 0 0,-4 0 0 0 0,-2 0 0 0 0,-2 0 0 0 0,-2 0 0 0 0,-2 0 0 0 0,0 0 0 0 0,-1 0 0 0 0,5 0 0 0 0,1 0 0 0 0,0 0 0 0 0,3-5 0 0 0,1 0 0 0 0,-2-1 0 0 0,-1 2 0 0 0,1 0 0 0 0,1 2 0 0 0,-2 1 0 0 0,-1 1 0 0 0,-2 0 0 0 0,-2 0 0 0 0,0 0 0 0 0,-1 1 0 0 0,-1-1 0 0 0,1 0 0 0 0,-1 0 0 0 0,1 0 0 0 0,-1 0 0 0 0,1 0 0 0 0,0 0 0 0 0,4 0 0 0 0,19 0 0 0 0,6-4 0 0 0,-3-2 0 0 0,-5 0 0 0 0,-6 2 0 0 0,-6 1 0 0 0,0 1 0 0 0,-2 0 0 0 0,2 2 0 0 0,1 0 0 0 0,-3 0 0 0 0,-2 0 0 0 0,3 1 0 0 0,-1-1 0 0 0,8 0 0 0 0,1 0 0 0 0,-2 0 0 0 0,-4 0 0 0 0,-3 0 0 0 0,1 0 0 0 0,0 0 0 0 0,2 0 0 0 0,0 0 0 0 0,-2 0 0 0 0,-3 0 0 0 0,3 0 0 0 0,0 0 0 0 0,-2 0 0 0 0,-2 0 0 0 0,-1 0 0 0 0,-2 0 0 0 0,0 0 0 0 0,3 0 0 0 0,1 0 0 0 0,5 0 0 0 0,-1 0 0 0 0,0 0 0 0 0,-3 0 0 0 0,2 0 0 0 0,0 0 0 0 0,-1 0 0 0 0,-3 0 0 0 0,-1 0 0 0 0,-2 0 0 0 0,0 0 0 0 0,-1 0 0 0 0,-1 0 0 0 0,1 0 0 0 0,-1 0 0 0 0,0 0 0 0 0,1 0 0 0 0,0 0 0 0 0,0 0 0 0 0,-1 0 0 0 0,1 0 0 0 0,4 0 0 0 0,2 0 0 0 0,4 0 0 0 0,4 0 0 0 0,1 0 0 0 0,-3 0 0 0 0,-4 0 0 0 0,-2 0 0 0 0,-4 0 0 0 0,0 0 0 0 0,-3 0 0 0 0,1 0 0 0 0,-1 0 0 0 0,5 0 0 0 0,1 0 0 0 0,4 0 0 0 0,1 0 0 0 0,3 0 0 0 0,3 0 0 0 0,0 0 0 0 0,-4 0 0 0 0,-3 0 0 0 0,-4 0 0 0 0,-2 0 0 0 0,-3 0 0 0 0,0 0 0 0 0,-1 0 0 0 0,5 0 0 0 0,1 0 0 0 0,0 0 0 0 0,-1 0 0 0 0,-2 0 0 0 0,0 0 0 0 0,-1 0 0 0 0,3 0 0 0 0,2 0 0 0 0,-1 0 0 0 0,-1 0 0 0 0,4 0 0 0 0,4 0 0 0 0,0 0 0 0 0,-2 0 0 0 0,6 0 0 0 0,1 0 0 0 0,1 0 0 0 0,-2 0 0 0 0,0 0 0 0 0,-2 0 0 0 0,-4 0 0 0 0,-4 0 0 0 0,2 0 0 0 0,4 0 0 0 0,0 0 0 0 0,2 0 0 0 0,-2 0 0 0 0,-2 0 0 0 0,-3 0 0 0 0,-3 0 0 0 0,-2 0 0 0 0,-2 0 0 0 0,0 0 0 0 0,-1 0 0 0 0,5 0 0 0 0,1 0 0 0 0,4 0 0 0 0,1 0 0 0 0,-1 0 0 0 0,-3 0 0 0 0,-2 0 0 0 0,2 0 0 0 0,1 0 0 0 0,-1 0 0 0 0,-2 0 0 0 0,-2 0 0 0 0,0 0 0 0 0,-2 0 0 0 0,0 0 0 0 0,0 0 0 0 0,4 5 0 0 0,1 0 0 0 0,5 1 0 0 0,4-2 0 0 0,0 0 0 0 0,-2-2 0 0 0,1-1 0 0 0,-2-1 0 0 0,-2 0 0 0 0,1 0 0 0 0,-1 0 0 0 0,-2-1 0 0 0,-3 6 0 0 0,8 0 0 0 0,1 1 0 0 0,3-2 0 0 0,-2-1 0 0 0,2-1 0 0 0,2-1 0 0 0,-2 0 0 0 0,1-1 0 0 0,-3 0 0 0 0,-3-1 0 0 0,0 1 0 0 0,3 4 0 0 0,-1 2 0 0 0,1 0 0 0 0,8 2 0 0 0,0 1 0 0 0,4-1 0 0 0,3-2 0 0 0,9-3 0 0 0,-1-1 0 0 0,1-1 0 0 0,-6-1 0 0 0,-8 0 0 0 0,-8 0 0 0 0,-3-1 0 0 0,-3 1 0 0 0,-4 0 0 0 0,-2 0 0 0 0,-3-1 0 0 0,-1 1 0 0 0,0 0 0 0 0,-1 0 0 0 0,0 0 0 0 0,0 0 0 0 0,0 0 0 0 0,1 0 0 0 0,0 0 0 0 0,-1 0 0 0 0,1 0 0 0 0,0 0 0 0 0,0 0 0 0 0,0 0 0 0 0,4 0 0 0 0,2 0 0 0 0,-1 0 0 0 0,-1 0 0 0 0,-1 0 0 0 0,-5 0 0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07T15:31:03.216"/>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25797 15743 16383 0 0,'4'0'0'0'0,"6"0"0"0"0,6 0 0 0 0,5 0 0 0 0,2 0 0 0 0,7 0 0 0 0,2 0 0 0 0,1 0 0 0 0,-2 0 0 0 0,-1 0 0 0 0,3 0 0 0 0,0 0 0 0 0,4 0 0 0 0,3 0 0 0 0,5 0 0 0 0,3 0 0 0 0,-3 0 0 0 0,1 0 0 0 0,0 0 0 0 0,2 0 0 0 0,-3 0 0 0 0,-5 0 0 0 0,-4 0 0 0 0,-5 0 0 0 0,-3 0 0 0 0,3 0 0 0 0,0 0 0 0 0,0 0 0 0 0,-2 0 0 0 0,8 0 0 0 0,2 0 0 0 0,-2 0 0 0 0,-2 0 0 0 0,-3 0 0 0 0,-2 0 0 0 0,-2 0 0 0 0,-2 0 0 0 0,0 0 0 0 0,-1 0 0 0 0,0 0 0 0 0,5 0 0 0 0,1 0 0 0 0,0 0 0 0 0,0 0 0 0 0,-3 0 0 0 0,0 0 0 0 0,4 0 0 0 0,0 0 0 0 0,-1 0 0 0 0,-1 0 0 0 0,-1 0 0 0 0,3 0 0 0 0,5 0 0 0 0,0 0 0 0 0,3 0 0 0 0,0 0 0 0 0,-4 0 0 0 0,-3 0 0 0 0,-3 0 0 0 0,-2 0 0 0 0,-1 0 0 0 0,-1 0 0 0 0,3 0 0 0 0,2 0 0 0 0,5 0 0 0 0,-1 0 0 0 0,0 0 0 0 0,-3 0 0 0 0,-2 0 0 0 0,-2 0 0 0 0,7 0 0 0 0,3 0 0 0 0,-1 0 0 0 0,2 0 0 0 0,3 0 0 0 0,3 0 0 0 0,7 0 0 0 0,4 0 0 0 0,-4 0 0 0 0,-1 0 0 0 0,-6 0 0 0 0,8 0 0 0 0,3 0 0 0 0,6 0 0 0 0,-4 0 0 0 0,-3 0 0 0 0,-6 0 0 0 0,-7 0 0 0 0,-2 0 0 0 0,1 0 0 0 0,2 0 0 0 0,-2 0 0 0 0,2 0 0 0 0,1 0 0 0 0,2 0 0 0 0,-1 0 0 0 0,-6 0 0 0 0,1 0 0 0 0,-3 0 0 0 0,28 0 0 0 0,7 0 0 0 0,0 0 0 0 0,-8 0 0 0 0,-10 0 0 0 0,-10 0 0 0 0,-4 0 0 0 0,-4 0 0 0 0,-4 0 0 0 0,2 0 0 0 0,-1 0 0 0 0,2 0 0 0 0,1 0 0 0 0,2 0 0 0 0,-1 0 0 0 0,3 0 0 0 0,-2 0 0 0 0,-3 0 0 0 0,2 0 0 0 0,-2 0 0 0 0,-1 0 0 0 0,-3 0 0 0 0,6 0 0 0 0,2 0 0 0 0,3 0 0 0 0,-1 0 0 0 0,0 0 0 0 0,-1 0 0 0 0,1 0 0 0 0,-3 0 0 0 0,-2 0 0 0 0,-4 0 0 0 0,-3 0 0 0 0,-1 0 0 0 0,-2 0 0 0 0,0 0 0 0 0,-1 0 0 0 0,5 0 0 0 0,1 0 0 0 0,0 0 0 0 0,3 0 0 0 0,5 0 0 0 0,0 0 0 0 0,-2 0 0 0 0,-3 0 0 0 0,-3 0 0 0 0,2 0 0 0 0,0 0 0 0 0,-1 0 0 0 0,-2 0 0 0 0,-2 0 0 0 0,-1 0 0 0 0,0 0 0 0 0,-2 0 0 0 0,1 0 0 0 0,0 0 0 0 0,-1 0 0 0 0,1 0 0 0 0,-1 0 0 0 0,1 0 0 0 0,0 0 0 0 0,-1 0 0 0 0,1 0 0 0 0,0 0 0 0 0,0 0 0 0 0,4 0 0 0 0,2 0 0 0 0,4 0 0 0 0,0 0 0 0 0,-2 0 0 0 0,-1 0 0 0 0,-3 0 0 0 0,-2 0 0 0 0,-1 0 0 0 0,-1 0 0 0 0,-1 0 0 0 0,5 0 0 0 0,1 0 0 0 0,0 0 0 0 0,-1 0 0 0 0,-1 0 0 0 0,-1 0 0 0 0,-1 0 0 0 0,-1 0 0 0 0,0 0 0 0 0,4 4 0 0 0,1 2 0 0 0,0 0 0 0 0,8-2 0 0 0,6-1 0 0 0,0-1 0 0 0,5-1 0 0 0,-1 0 0 0 0,-1-1 0 0 0,-3-1 0 0 0,-1 6 0 0 0,0 0 0 0 0,-2 1 0 0 0,-4-2 0 0 0,-4-1 0 0 0,1-1 0 0 0,-2-1 0 0 0,-1-1 0 0 0,-2 0 0 0 0,-2 0 0 0 0,-1 0 0 0 0,-1 0 0 0 0,0 0 0 0 0,4-1 0 0 0,6 1 0 0 0,5 0 0 0 0,5 0 0 0 0,3 5 0 0 0,-2 1 0 0 0,-1-1 0 0 0,1 0 0 0 0,1-2 0 0 0,-3-1 0 0 0,9-1 0 0 0,-2 4 0 0 0,1 0 0 0 0,-6 5 0 0 0,-1 0 0 0 0,-4-1 0 0 0,-5-3 0 0 0,-5-2 0 0 0,-3-1 0 0 0,-2-2 0 0 0,-1-1 0 0 0,-1 0 0 0 0,0-1 0 0 0,0 1 0 0 0,0-1 0 0 0,1 1 0 0 0,-1 0 0 0 0,1 0 0 0 0,-1 0 0 0 0,1 0 0 0 0,4 0 0 0 0,2 0 0 0 0,4 0 0 0 0,0 0 0 0 0,3 0 0 0 0,-1 0 0 0 0,-2 0 0 0 0,-3 0 0 0 0,1 0 0 0 0,0 0 0 0 0,-2 0 0 0 0,-2 0 0 0 0,-1 0 0 0 0,-2 0 0 0 0,0 0 0 0 0,-2 0 0 0 0,1 0 0 0 0,4 0 0 0 0,-3 4 0 0 0,2 2 0 0 0,2 0 0 0 0,7-2 0 0 0,122-1 0 0 0,41-1 0 0 0,-5-1 0 0 0,-30 0 0 0 0,-40-1 0 0 0,-37 0 0 0 0,-29-1 0 0 0,-20 1 0 0 0,-13 0 0 0 0,-6 0 0 0 0,-3 0 0 0 0,1 0 0 0 0,0 0 0 0 0,3 0 0 0 0,1-5 0 0 0,1-1 0 0 0,1 1 0 0 0,1 0 0 0 0,-5 2 0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9-24T01:59:59.88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31168 6588 16383 0 0,'4'0'0'0'0,"7"0"0"0"0,5 0 0 0 0,5 0 0 0 0,3 0 0 0 0,7 0 0 0 0,2 0 0 0 0,0 0 0 0 0,-1 0 0 0 0,-1 0 0 0 0,-2 0 0 0 0,-1 0 0 0 0,-1 0 0 0 0,4 0 0 0 0,6 0 0 0 0,5 5 0 0 0,5 1 0 0 0,-1-1 0 0 0,-4 0 0 0 0,-5-2 0 0 0,1-1 0 0 0,-2-1 0 0 0,-3 0 0 0 0,-1-1 0 0 0,1 0 0 0 0,5-1 0 0 0,5 1 0 0 0,4 0 0 0 0,3 0 0 0 0,-2 0 0 0 0,-6 0 0 0 0,-4 0 0 0 0,-5 0 0 0 0,-3 0 0 0 0,2 0 0 0 0,0 0 0 0 0,-1 0 0 0 0,-1 0 0 0 0,4 0 0 0 0,4 0 0 0 0,10 0 0 0 0,0 0 0 0 0,-2 0 0 0 0,-1 0 0 0 0,-3 0 0 0 0,0 0 0 0 0,-2 0 0 0 0,-4 0 0 0 0,1 0 0 0 0,-1 0 0 0 0,-3 0 0 0 0,-1 0 0 0 0,-3 0 0 0 0,-1 0 0 0 0,-1 0 0 0 0,-1 0 0 0 0,0 0 0 0 0,0 0 0 0 0,0 0 0 0 0,0 0 0 0 0,0 0 0 0 0,1 0 0 0 0,-1 0 0 0 0,1 0 0 0 0,-1 0 0 0 0,0 0 0 0 0,1 0 0 0 0,4 0 0 0 0,1 0 0 0 0,1 0 0 0 0,-2 0 0 0 0,-2 0 0 0 0,4 0 0 0 0,1 0 0 0 0,-2 0 0 0 0,4 0 0 0 0,0 0 0 0 0,2 0 0 0 0,0 0 0 0 0,-3 0 0 0 0,-2 0 0 0 0,-2 0 0 0 0,-2 0 0 0 0,-2 0 0 0 0,-1 0 0 0 0,0 0 0 0 0,0 0 0 0 0,0 0 0 0 0,0 0 0 0 0,1 0 0 0 0,-1 0 0 0 0,5 0 0 0 0,1 0 0 0 0,0 0 0 0 0,-1 0 0 0 0,4 4 0 0 0,-1 2 0 0 0,-1 0 0 0 0,-1-2 0 0 0,2 0 0 0 0,0-2 0 0 0,-1-1 0 0 0,-1-1 0 0 0,-3 0 0 0 0,-1 0 0 0 0,0 0 0 0 0,-2 0 0 0 0,0-1 0 0 0,5 1 0 0 0,1 0 0 0 0,0 0 0 0 0,-1 0 0 0 0,-2 0 0 0 0,0 0 0 0 0,-2 0 0 0 0,0 0 0 0 0,0 5 0 0 0,3 1 0 0 0,3-1 0 0 0,-1 0 0 0 0,-2-2 0 0 0,0-1 0 0 0,-2-1 0 0 0,4 0 0 0 0,1-1 0 0 0,4-1 0 0 0,0 1 0 0 0,2 0 0 0 0,0 0 0 0 0,7 0 0 0 0,-1 0 0 0 0,-3-1 0 0 0,-4 1 0 0 0,-4 0 0 0 0,1 0 0 0 0,-1 0 0 0 0,-2 0 0 0 0,-1 0 0 0 0,-2 0 0 0 0,-1 0 0 0 0,-2 1 0 0 0,1-1 0 0 0,-1 0 0 0 0,0 0 0 0 0,0 0 0 0 0,0 0 0 0 0,5 0 0 0 0,1 0 0 0 0,1 0 0 0 0,-2 0 0 0 0,-2 0 0 0 0,0 0 0 0 0,3 0 0 0 0,1 0 0 0 0,-1 0 0 0 0,-1 0 0 0 0,-2 0 0 0 0,0 0 0 0 0,-2 0 0 0 0,0 0 0 0 0,-1 0 0 0 0,0 0 0 0 0,0 0 0 0 0,1 0 0 0 0,-1 0 0 0 0,0 0 0 0 0,1 0 0 0 0,4 0 0 0 0,1 0 0 0 0,5 0 0 0 0,0 0 0 0 0,-2 0 0 0 0,-2 0 0 0 0,-2 0 0 0 0,-2 0 0 0 0,-1 0 0 0 0,-2 0 0 0 0,0 0 0 0 0,0 0 0 0 0,0 0 0 0 0,1 0 0 0 0,-1 0 0 0 0,0 0 0 0 0,0 0 0 0 0,1 0 0 0 0,-1 0 0 0 0,1 0 0 0 0,-1 0 0 0 0,1 0 0 0 0,-1 0 0 0 0,1 0 0 0 0,-1 0 0 0 0,-4-5 0 0 0,-6-1 0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9-24T01:59:59.889"/>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15081 7435 16383 0 0,'5'0'0'0'0,"5"0"0"0"0,6 0 0 0 0,5 0 0 0 0,3 0 0 0 0,2 0 0 0 0,2 0 0 0 0,-1 0 0 0 0,1 0 0 0 0,-1 0 0 0 0,0 0 0 0 0,0 0 0 0 0,4 0 0 0 0,2 0 0 0 0,-1 0 0 0 0,4 0 0 0 0,-1 0 0 0 0,0 0 0 0 0,-3 0 0 0 0,2 0 0 0 0,1 0 0 0 0,-2 0 0 0 0,-2 0 0 0 0,-2 0 0 0 0,0 0 0 0 0,-2 0 0 0 0,-1 0 0 0 0,0 0 0 0 0,1 0 0 0 0,-1 0 0 0 0,0 0 0 0 0,0 0 0 0 0,0 0 0 0 0,1 0 0 0 0,-1 0 0 0 0,5 0 0 0 0,2 0 0 0 0,-1 0 0 0 0,-1 0 0 0 0,-1 0 0 0 0,-2 0 0 0 0,0 0 0 0 0,-1 0 0 0 0,4 4 0 0 0,1 2 0 0 0,0 0 0 0 0,-1-1 0 0 0,-2-2 0 0 0,-1-1 0 0 0,4-1 0 0 0,6-1 0 0 0,0 0 0 0 0,3 0 0 0 0,3 0 0 0 0,0 0 0 0 0,-5 0 0 0 0,2-1 0 0 0,1 1 0 0 0,-1 0 0 0 0,1 0 0 0 0,3 0 0 0 0,-2 0 0 0 0,-4 0 0 0 0,-4 0 0 0 0,-3 0 0 0 0,-3 0 0 0 0,3 0 0 0 0,0 0 0 0 0,-1 0 0 0 0,0 0 0 0 0,-2 0 0 0 0,-1 0 0 0 0,-1 0 0 0 0,-1 0 0 0 0,1 0 0 0 0,-1 0 0 0 0,5 0 0 0 0,1 0 0 0 0,0 0 0 0 0,-1 0 0 0 0,-2 0 0 0 0,0 0 0 0 0,3 0 0 0 0,1 0 0 0 0,-1 0 0 0 0,-1 0 0 0 0,-2 0 0 0 0,0 0 0 0 0,-2 0 0 0 0,0 0 0 0 0,-1 0 0 0 0,0 0 0 0 0,1 0 0 0 0,-1 0 0 0 0,4 0 0 0 0,3 0 0 0 0,-1 0 0 0 0,-1 0 0 0 0,-1 0 0 0 0,-2 0 0 0 0,0 0 0 0 0,-1 0 0 0 0,-1 0 0 0 0,0 0 0 0 0,1 0 0 0 0,-1 0 0 0 0,0 0 0 0 0,0 0 0 0 0,1 0 0 0 0,-1 0 0 0 0,1 0 0 0 0,-1 0 0 0 0,0 0 0 0 0,5 0 0 0 0,2 0 0 0 0,-1 0 0 0 0,4 0 0 0 0,-1 0 0 0 0,0 0 0 0 0,-3 0 0 0 0,-2 0 0 0 0,-2 0 0 0 0,-5 5 0 0 0,2 1 0 0 0,2-1 0 0 0,0 0 0 0 0,0-2 0 0 0,1-1 0 0 0,-1-1 0 0 0,0 0 0 0 0,0-1 0 0 0,4 0 0 0 0,1-1 0 0 0,5 1 0 0 0,0 0 0 0 0,-2 0 0 0 0,-2 0 0 0 0,-2 0 0 0 0,-2 0 0 0 0,-1 0 0 0 0,-2 0 0 0 0,0 0 0 0 0,0 0 0 0 0,0 0 0 0 0,5 0 0 0 0,1 0 0 0 0,0 0 0 0 0,-1 0 0 0 0,-1 0 0 0 0,3 0 0 0 0,0 0 0 0 0,0 0 0 0 0,2 0 0 0 0,1 0 0 0 0,-2 0 0 0 0,-2 0 0 0 0,-2 0 0 0 0,-2-5 0 0 0,-1-1 0 0 0,0 1 0 0 0,-1 0 0 0 0,0 2 0 0 0,0 1 0 0 0,1 1 0 0 0,-1 0 0 0 0,0 1 0 0 0,0 0 0 0 0,1 1 0 0 0,-1-1 0 0 0,1 0 0 0 0,-1 0 0 0 0,1 0 0 0 0,-1 0 0 0 0,1 0 0 0 0,-1 0 0 0 0,1 0 0 0 0,-1 0 0 0 0,0 0 0 0 0,1 0 0 0 0,-1 0 0 0 0,1 0 0 0 0,-1 0 0 0 0,1 0 0 0 0,-1 0 0 0 0,1 0 0 0 0,-1 0 0 0 0,5 0 0 0 0,2 0 0 0 0,-1 0 0 0 0,-1-4 0 0 0,-2-2 0 0 0,0 0 0 0 0,-1 1 0 0 0,-2 2 0 0 0,1 1 0 0 0,-1 1 0 0 0,0 1 0 0 0,1 0 0 0 0,-1 0 0 0 0,-4-4 0 0 0,3-2 0 0 0,1 0 0 0 0,2 2 0 0 0,0 1 0 0 0,-1 1 0 0 0,1 1 0 0 0,-1 0 0 0 0,0 1 0 0 0,-1 0 0 0 0,1-4 0 0 0,-1-2 0 0 0,5 1 0 0 0,2 0 0 0 0,-1 2 0 0 0,3 1 0 0 0,1 1 0 0 0,-2 1 0 0 0,-2 0 0 0 0,-2 0 0 0 0,-1 0 0 0 0,-2 0 0 0 0,0 1 0 0 0,-1-1 0 0 0,0 0 0 0 0,0 0 0 0 0,0 0 0 0 0,1 0 0 0 0,-1 0 0 0 0,0 0 0 0 0,1 0 0 0 0,-1 0 0 0 0,1 0 0 0 0,4 0 0 0 0,5 0 0 0 0,3 0 0 0 0,-3 0 0 0 0,-1 0 0 0 0,-4 0 0 0 0,-1 0 0 0 0,3 0 0 0 0,-1 0 0 0 0,0 0 0 0 0,-1 0 0 0 0,-2 0 0 0 0,-1 0 0 0 0,-1 0 0 0 0,0 0 0 0 0,-1 0 0 0 0,1 0 0 0 0,-1 0 0 0 0,0 0 0 0 0,0 0 0 0 0,1 0 0 0 0,4 0 0 0 0,1 0 0 0 0,0 0 0 0 0,4 0 0 0 0,-1 0 0 0 0,0 4 0 0 0,-3 2 0 0 0,-2 0 0 0 0,-2-1 0 0 0,0-2 0 0 0,-2-1 0 0 0,1-1 0 0 0,-1-1 0 0 0,0 0 0 0 0,0 0 0 0 0,0 0 0 0 0,0 4 0 0 0,1 2 0 0 0,-1 0 0 0 0,1-2 0 0 0,4-1 0 0 0,1-1 0 0 0,0-1 0 0 0,-1 0 0 0 0,-1-1 0 0 0,-1 0 0 0 0,-2-1 0 0 0,0 1 0 0 0,-1 0 0 0 0,1 0 0 0 0,-1 0 0 0 0,0 0 0 0 0,5 0 0 0 0,1 0 0 0 0,5 0 0 0 0,0 0 0 0 0,-2 0 0 0 0,-2 0 0 0 0,-2 0 0 0 0,-2 0 0 0 0,-1 0 0 0 0,-2 0 0 0 0,0 0 0 0 0,0 0 0 0 0,0 0 0 0 0,5 0 0 0 0,1 0 0 0 0,0 0 0 0 0,-1 0 0 0 0,-1 0 0 0 0,-2 0 0 0 0,0 0 0 0 0,-1 0 0 0 0,-1 0 0 0 0,0 0 0 0 0,1 0 0 0 0,-1 0 0 0 0,0 0 0 0 0,1 0 0 0 0,-1 0 0 0 0,0 0 0 0 0,1 0 0 0 0,-1 0 0 0 0,1 0 0 0 0,-1 0 0 0 0,1 0 0 0 0,-1 4 0 0 0,1 2 0 0 0,-1 0 0 0 0,0-1 0 0 0,1-2 0 0 0,-1-1 0 0 0,1-1 0 0 0,-1-1 0 0 0,1 0 0 0 0,-1 0 0 0 0,1 0 0 0 0,-1 0 0 0 0,1 0 0 0 0,-1-1 0 0 0,0 1 0 0 0,1 0 0 0 0,4 0 0 0 0,1 0 0 0 0,0 5 0 0 0,0 1 0 0 0,-3-1 0 0 0,0 0 0 0 0,-2-2 0 0 0,0-1 0 0 0,0-1 0 0 0,-1 0 0 0 0,0-1 0 0 0,5 0 0 0 0,1-1 0 0 0,0 1 0 0 0,-1 0 0 0 0,-1 0 0 0 0,-2 0 0 0 0,0 0 0 0 0,-1 0 0 0 0,-1 0 0 0 0,0 0 0 0 0,5 0 0 0 0,1 0 0 0 0,0 0 0 0 0,-1 0 0 0 0,-1 0 0 0 0,-2 0 0 0 0,0 0 0 0 0,-1 0 0 0 0,-1 0 0 0 0,0 0 0 0 0,1 0 0 0 0,-1 0 0 0 0,0 0 0 0 0,0 0 0 0 0,1 0 0 0 0,-1 0 0 0 0,1 0 0 0 0,-1 0 0 0 0,1 0 0 0 0,-1 0 0 0 0,1 0 0 0 0,-1 0 0 0 0,0 0 0 0 0,1 0 0 0 0,-1 0 0 0 0,1 0 0 0 0,-1 0 0 0 0,1 0 0 0 0,4 0 0 0 0,1-5 0 0 0,0-1 0 0 0,-1 1 0 0 0,-1 0 0 0 0,-1 2 0 0 0,-2 1 0 0 0,0 1 0 0 0,0 0 0 0 0,-1 1 0 0 0,0 0 0 0 0,0 1 0 0 0,0-1 0 0 0,1 0 0 0 0,-1 0 0 0 0,5 0 0 0 0,1 0 0 0 0,1 0 0 0 0,-2 0 0 0 0,-2 0 0 0 0,0 0 0 0 0,-2 0 0 0 0,0-4 0 0 0,0-2 0 0 0,-1 0 0 0 0,0 1 0 0 0,1 2 0 0 0,-1 1 0 0 0,0 1 0 0 0,0 1 0 0 0,5 0 0 0 0,2 0 0 0 0,-1 0 0 0 0,-1 0 0 0 0,-1 1 0 0 0,-2-1 0 0 0,0 0 0 0 0,-1 0 0 0 0,-1 0 0 0 0,0 0 0 0 0,5 0 0 0 0,1 0 0 0 0,0 0 0 0 0,-1 0 0 0 0,-1 0 0 0 0,-2 0 0 0 0,0 0 0 0 0,-1 0 0 0 0,-1 0 0 0 0,0 0 0 0 0,1 0 0 0 0,3 0 0 0 0,3 0 0 0 0,3 0 0 0 0,1 0 0 0 0,3 0 0 0 0,-1 0 0 0 0,-2 0 0 0 0,-4 0 0 0 0,-2 0 0 0 0,-2 0 0 0 0,-2 0 0 0 0,-1 0 0 0 0,0 0 0 0 0,0 0 0 0 0,0 0 0 0 0,0 0 0 0 0,0 0 0 0 0,1 0 0 0 0,-1 0 0 0 0,0 0 0 0 0,1 0 0 0 0,-1 0 0 0 0,5 0 0 0 0,2 0 0 0 0,-1 0 0 0 0,-1 0 0 0 0,-1 0 0 0 0,-2 0 0 0 0,0 0 0 0 0,-1 0 0 0 0,-1 0 0 0 0,0 0 0 0 0,1 0 0 0 0,-1 0 0 0 0,0 0 0 0 0,0 0 0 0 0,1 0 0 0 0,-1 0 0 0 0,1 0 0 0 0,-1 0 0 0 0,1 0 0 0 0,-5-5 0 0 0,-2-1 0 0 0,1 1 0 0 0,1 0 0 0 0,-4 2 0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9-24T01:59:59.89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19315 6694 16383 0 0,'4'0'0'0'0,"7"-5"0"0"0,5-1 0 0 0,5-4 0 0 0,3 0 0 0 0,2 1 0 0 0,1 2 0 0 0,0 3 0 0 0,1 1 0 0 0,4 2 0 0 0,1 1 0 0 0,0 0 0 0 0,-2 1 0 0 0,-1-1 0 0 0,-2 0 0 0 0,9 1 0 0 0,2-1 0 0 0,3 0 0 0 0,-1 0 0 0 0,2 0 0 0 0,-2 0 0 0 0,-3 0 0 0 0,0 0 0 0 0,-1 0 0 0 0,-3 0 0 0 0,-3 0 0 0 0,-1 0 0 0 0,2 0 0 0 0,1 0 0 0 0,-1 0 0 0 0,-1 0 0 0 0,-2 0 0 0 0,-1 0 0 0 0,-1 0 0 0 0,0 0 0 0 0,-1 0 0 0 0,0 0 0 0 0,0 0 0 0 0,1 0 0 0 0,-1 0 0 0 0,0 0 0 0 0,5 0 0 0 0,2 0 0 0 0,-1 0 0 0 0,-1 0 0 0 0,-1 5 0 0 0,-2 1 0 0 0,0-1 0 0 0,-2 0 0 0 0,1-2 0 0 0,-1-1 0 0 0,0-1 0 0 0,1 0 0 0 0,-1-1 0 0 0,0-1 0 0 0,1 1 0 0 0,-1 0 0 0 0,5 0 0 0 0,1 0 0 0 0,5 0 0 0 0,0-1 0 0 0,-1 1 0 0 0,-3 0 0 0 0,-3 0 0 0 0,-1 0 0 0 0,-1 5 0 0 0,-1 1 0 0 0,-1 0 0 0 0,0-2 0 0 0,4 0 0 0 0,2-2 0 0 0,0-1 0 0 0,-1-1 0 0 0,8 0 0 0 0,1 0 0 0 0,4 0 0 0 0,-2-1 0 0 0,-4 1 0 0 0,2 0 0 0 0,-3 0 0 0 0,-2 0 0 0 0,-3 0 0 0 0,2 0 0 0 0,0 0 0 0 0,3 0 0 0 0,0 0 0 0 0,-2 0 0 0 0,-2 0 0 0 0,1 0 0 0 0,1 0 0 0 0,-2 0 0 0 0,-2 0 0 0 0,7 0 0 0 0,2 0 0 0 0,-1 0 0 0 0,-3 0 0 0 0,-4 0 0 0 0,3 0 0 0 0,-1 0 0 0 0,-1 0 0 0 0,-2 0 0 0 0,-2 0 0 0 0,4 0 0 0 0,0 0 0 0 0,-1 0 0 0 0,-1 0 0 0 0,-2 0 0 0 0,-1 0 0 0 0,4 0 0 0 0,0 0 0 0 0,5 0 0 0 0,0 0 0 0 0,2 0 0 0 0,0 0 0 0 0,-2 0 0 0 0,-4 0 0 0 0,-2 0 0 0 0,-3 0 0 0 0,4 0 0 0 0,1 0 0 0 0,-2 0 0 0 0,0 0 0 0 0,-2 0 0 0 0,-1 0 0 0 0,4 0 0 0 0,1 0 0 0 0,3 0 0 0 0,1 0 0 0 0,3 0 0 0 0,-2 0 0 0 0,-1 0 0 0 0,-4 0 0 0 0,2 0 0 0 0,0 0 0 0 0,-2 0 0 0 0,3 0 0 0 0,3 0 0 0 0,1 0 0 0 0,-3 0 0 0 0,2 0 0 0 0,3 0 0 0 0,-1 0 0 0 0,-3 0 0 0 0,-4 0 0 0 0,7 0 0 0 0,0 0 0 0 0,2 0 0 0 0,-1 0 0 0 0,-4 0 0 0 0,-4 0 0 0 0,-2 0 0 0 0,-4 0 0 0 0,0 0 0 0 0,-2 0 0 0 0,0 0 0 0 0,-1 0 0 0 0,1 0 0 0 0,0 0 0 0 0,0 0 0 0 0,1 0 0 0 0,-1 0 0 0 0,0 0 0 0 0,1 0 0 0 0,-1 0 0 0 0,1 0 0 0 0,-1 0 0 0 0,1 0 0 0 0,-1 0 0 0 0,1 0 0 0 0,-1 0 0 0 0,5 0 0 0 0,6 0 0 0 0,1 0 0 0 0,-1 0 0 0 0,-3 0 0 0 0,-7-5 0 0 0,2-1 0 0 0,-1 1 0 0 0,0 0 0 0 0,-1 2 0 0 0,5 1 0 0 0,1 1 0 0 0,-1 0 0 0 0,0 1 0 0 0,-3 1 0 0 0,4-1 0 0 0,1 0 0 0 0,-2 0 0 0 0,-1-4 0 0 0,-1-2 0 0 0,2 0 0 0 0,2 2 0 0 0,-2 0 0 0 0,-1 2 0 0 0,3 1 0 0 0,5 1 0 0 0,0 0 0 0 0,-2 0 0 0 0,-3 0 0 0 0,-3 1 0 0 0,-1-1 0 0 0,2 0 0 0 0,0 0 0 0 0,0 0 0 0 0,-1 0 0 0 0,2 0 0 0 0,1 0 0 0 0,-1 0 0 0 0,-6-4 0 0 0,-3-2 0 0 0,-2 0 0 0 0,1 1 0 0 0,0 2 0 0 0,6 1 0 0 0,2 1 0 0 0,1 0 0 0 0,-2 1 0 0 0,0 1 0 0 0,3-1 0 0 0,1 0 0 0 0,-1 0 0 0 0,-2 0 0 0 0,-2 1 0 0 0,0-1 0 0 0,-2 0 0 0 0,0 0 0 0 0,-1 0 0 0 0,0 0 0 0 0,0 0 0 0 0,1 0 0 0 0,-1 0 0 0 0,0 0 0 0 0,1 0 0 0 0,-1 0 0 0 0,5 0 0 0 0,1 0 0 0 0,-4-5 0 0 0,-3-1 0 0 0,4 0 0 0 0,1 2 0 0 0,0 1 0 0 0,-1 0 0 0 0,0 2 0 0 0,-1 1 0 0 0,-1 0 0 0 0,4 0 0 0 0,2 0 0 0 0,-1 1 0 0 0,-1-1 0 0 0,-2 0 0 0 0,4 0 0 0 0,0 0 0 0 0,4 0 0 0 0,1 0 0 0 0,1 0 0 0 0,0 0 0 0 0,-3 0 0 0 0,-2 0 0 0 0,-4 0 0 0 0,-1 0 0 0 0,-2 0 0 0 0,0 0 0 0 0,-1 0 0 0 0,0 0 0 0 0,-1 0 0 0 0,1 0 0 0 0,1 0 0 0 0,-1 0 0 0 0,0 0 0 0 0,1 0 0 0 0,-1 0 0 0 0,1 0 0 0 0,-1 0 0 0 0,1 0 0 0 0,-1 0 0 0 0,1 0 0 0 0,-1 0 0 0 0,0 0 0 0 0,1 0 0 0 0,-1 0 0 0 0,1 0 0 0 0,4 0 0 0 0,1 0 0 0 0,0 0 0 0 0,-1 0 0 0 0,-1 0 0 0 0,3 0 0 0 0,1 0 0 0 0,-2 0 0 0 0,-1 0 0 0 0,-1 0 0 0 0,-2 5 0 0 0,-1 1 0 0 0,0-1 0 0 0,4 0 0 0 0,10-2 0 0 0,3-1 0 0 0,3 4 0 0 0,2 0 0 0 0,-3 0 0 0 0,1-2 0 0 0,-4-1 0 0 0,-5-1 0 0 0,-4-1 0 0 0,-3-1 0 0 0,-3 0 0 0 0,-2 0 0 0 0,0 0 0 0 0,0 4 0 0 0,4 2 0 0 0,2-1 0 0 0,-1 0 0 0 0,0-2 0 0 0,-1-1 0 0 0,-2-1 0 0 0,0 0 0 0 0,-2-1 0 0 0,5-1 0 0 0,2 1 0 0 0,3 0 0 0 0,1 0 0 0 0,-2 0 0 0 0,-2 0 0 0 0,2-1 0 0 0,0 1 0 0 0,-1 0 0 0 0,1 0 0 0 0,5 0 0 0 0,0 0 0 0 0,-3 0 0 0 0,-2 0 0 0 0,-4 0 0 0 0,-2 1 0 0 0,-1-1 0 0 0,-1 0 0 0 0,3 0 0 0 0,2 0 0 0 0,0 0 0 0 0,-2 0 0 0 0,0 0 0 0 0,2 0 0 0 0,2 0 0 0 0,-2 0 0 0 0,-1 0 0 0 0,-1 0 0 0 0,-2 0 0 0 0,0 4 0 0 0,-2 2 0 0 0,1 0 0 0 0,-1-2 0 0 0,0 0 0 0 0,0-2 0 0 0,0-1 0 0 0,1-1 0 0 0,-1 0 0 0 0,1 0 0 0 0,-1 0 0 0 0,0-1 0 0 0,1 1 0 0 0,-1 0 0 0 0,1 0 0 0 0,-1 0 0 0 0,1 0 0 0 0,-1 4 0 0 0,1 2 0 0 0,-1 0 0 0 0,1-1 0 0 0,-1-2 0 0 0,1-1 0 0 0,3-1 0 0 0,3 0 0 0 0,-1-1 0 0 0,-1-1 0 0 0,-1 1 0 0 0,-2 0 0 0 0,0 0 0 0 0,-1 0 0 0 0,-1-1 0 0 0,1 1 0 0 0,-1 0 0 0 0,0 0 0 0 0,0 0 0 0 0,1 0 0 0 0,-1 0 0 0 0,-4 0 0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23755 13070 16383 0 0,'-5'0'0'0'0,"-7"0"0"0"0,-6 0 0 0 0,-6 0 0 0 0,-4 0 0 0 0,-7 0 0 0 0,-2 0 0 0 0,-7 0 0 0 0,1 0 0 0 0,-9 0 0 0 0,-11 0 0 0 0,-9-6 0 0 0,-9-6 0 0 0,-1-6 0 0 0,4-1 0 0 0,4-1 0 0 0,5-4 0 0 0,9 4 0 0 0,10 4 0 0 0,7 5 0 0 0,7 5 0 0 0,9-2 0 0 0,4 0 0 0 0,1 2 0 0 0,-6 1 0 0 0,-14 3 0 0 0,-15 0 0 0 0,-13 2 0 0 0,-16-11 0 0 0,-13-7 0 0 0,-26-12 0 0 0,-23-11 0 0 0,-17-3 0 0 0,-1 5 0 0 0,8 5 0 0 0,4 3 0 0 0,13 1 0 0 0,15 1 0 0 0,19 5 0 0 0,23 2 0 0 0,20 4 0 0 0,15 6 0 0 0,12 4 0 0 0,7 4 0 0 0,3 3 0 0 0,1-5 0 0 0,-6 0 0 0 0,-6-4 0 0 0,-4-1 0 0 0,-8 1 0 0 0,-8 3 0 0 0,-8-3 0 0 0,-8 1 0 0 0,-13-4 0 0 0,-7 1 0 0 0,-3-3 0 0 0,-10 1 0 0 0,2 3 0 0 0,4 3 0 0 0,9-2 0 0 0,10 1 0 0 0,8-4 0 0 0,12 1 0 0 0,11 3 0 0 0,9 2 0 0 0,7 2 0 0 0,-1 3 0 0 0,-5 1 0 0 0,-11-4 0 0 0,-6-2 0 0 0,-10 1 0 0 0,-3 2 0 0 0,-4-5 0 0 0,-1 0 0 0 0,3 2 0 0 0,-2-4 0 0 0,7 1 0 0 0,5 1 0 0 0,2 3 0 0 0,7 2 0 0 0,8 2 0 0 0,5 1 0 0 0,6 1 0 0 0,3 0 0 0 0,2 0 0 0 0,1 1 0 0 0,0-1 0 0 0,-5 0 0 0 0,-2 6 0 0 0,0 1 0 0 0,1 4 0 0 0,1 2 0 0 0,2-3 0 0 0,0-3 0 0 0,1-2 0 0 0,1-2 0 0 0,0-2 0 0 0,-5 0 0 0 0,-2-2 0 0 0,-5 1 0 0 0,-5-1 0 0 0,0-4 0 0 0,-3-2 0 0 0,-2 0 0 0 0,-3 1 0 0 0,2 3 0 0 0,1 0 0 0 0,-2-3 0 0 0,4-1 0 0 0,4 0 0 0 0,6 2 0 0 0,-1-4 0 0 0,-4 1 0 0 0,1 0 0 0 0,2 3 0 0 0,-1 1 0 0 0,1 2 0 0 0,2 1 0 0 0,4 1 0 0 0,-3 0 0 0 0,0 0 0 0 0,-4 1 0 0 0,-4-1 0 0 0,-5 0 0 0 0,1 0 0 0 0,0-5 0 0 0,2-1 0 0 0,5-1 0 0 0,5 2 0 0 0,4 1 0 0 0,2 2 0 0 0,3 0 0 0 0,0 2 0 0 0,1 0 0 0 0,-1 0 0 0 0,1 0 0 0 0,-1 1 0 0 0,0-1 0 0 0,0 0 0 0 0,0-5 0 0 0,-5-2 0 0 0,-2 1 0 0 0,-5-5 0 0 0,-1 1 0 0 0,-7 1 0 0 0,-7 2 0 0 0,-3-2 0 0 0,3 0 0 0 0,1-4 0 0 0,0 1 0 0 0,4 2 0 0 0,6 3 0 0 0,0-3 0 0 0,4 1 0 0 0,2 1 0 0 0,4 3 0 0 0,3 2 0 0 0,2 1 0 0 0,0 1 0 0 0,2 1 0 0 0,-6 0 0 0 0,-7 1 0 0 0,-1-1 0 0 0,-4 1 0 0 0,-3-1 0 0 0,0 0 0 0 0,-6 0 0 0 0,2 0 0 0 0,4 0 0 0 0,6 0 0 0 0,5 0 0 0 0,4 0 0 0 0,3 0 0 0 0,-4 0 0 0 0,0 0 0 0 0,0 5 0 0 0,-3 2 0 0 0,-1 0 0 0 0,1-2 0 0 0,-2-1 0 0 0,-5-2 0 0 0,0 4 0 0 0,-2 2 0 0 0,-4-2 0 0 0,-8 4 0 0 0,-4 1 0 0 0,-1-3 0 0 0,0-2 0 0 0,5-2 0 0 0,3-1 0 0 0,7-2 0 0 0,6-1 0 0 0,5 0 0 0 0,4-1 0 0 0,4 1 0 0 0,1-1 0 0 0,1 1 0 0 0,-5-5 0 0 0,-2-2 0 0 0,-10 0 0 0 0,-13-3 0 0 0,-12-1 0 0 0,-9-3 0 0 0,-6-4 0 0 0,1 0 0 0 0,4 4 0 0 0,12-1 0 0 0,1-3 0 0 0,8 1 0 0 0,8 4 0 0 0,8 4 0 0 0,7 4 0 0 0,4 2 0 0 0,3 2 0 0 0,1 1 0 0 0,0 1 0 0 0,1-1 0 0 0,-6-4 0 0 0,-13-2 0 0 0,-8 0 0 0 0,0-5 0 0 0,-6-4 0 0 0,-3-1 0 0 0,-6 3 0 0 0,4 4 0 0 0,2-3 0 0 0,3-3 0 0 0,5 0 0 0 0,9 3 0 0 0,0-1 0 0 0,5 0 0 0 0,-2-1 0 0 0,1 0 0 0 0,-1 4 0 0 0,0 3 0 0 0,-1-2 0 0 0,-4 0 0 0 0,-4 1 0 0 0,-8-2 0 0 0,-5 0 0 0 0,0 2 0 0 0,0-3 0 0 0,1-5 0 0 0,-4-5 0 0 0,5 2 0 0 0,8 3 0 0 0,9 5 0 0 0,6-1 0 0 0,6 2 0 0 0,3 2 0 0 0,-2 3 0 0 0,-7-3 0 0 0,-6-1 0 0 0,-11-3 0 0 0,-10-5 0 0 0,-10-5 0 0 0,-7-3 0 0 0,1 2 0 0 0,5 5 0 0 0,10 5 0 0 0,6 1 0 0 0,10 1 0 0 0,8 4 0 0 0,6 2 0 0 0,6 2 0 0 0,2-4 0 0 0,-3-5 0 0 0,-7-1 0 0 0,-6-3 0 0 0,-11 0 0 0 0,0-1 0 0 0,-6-3 0 0 0,-3-4 0 0 0,6 3 0 0 0,7 4 0 0 0,8 6 0 0 0,7 4 0 0 0,5 4 0 0 0,3-3 0 0 0,1-1 0 0 0,1 1 0 0 0,1 2 0 0 0,4-4 0 0 0,2 0 0 0 0,-2 1 0 0 0,0 1 0 0 0,-2-3 0 0 0,-2 0 0 0 0,4 2 0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4"/>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10107 11752 16383 0 0,'0'-4'0'0'0,"4"-5"0"0"0,5-10 0 0 0,2-4 0 0 0,-2-4 0 0 0,2 0 0 0 0,3 0 0 0 0,-1 1 0 0 0,2 0 0 0 0,1 5 0 0 0,7-2 0 0 0,3-1 0 0 0,2 4 0 0 0,3-3 0 0 0,1 2 0 0 0,-1 1 0 0 0,-2 0 0 0 0,-2 3 0 0 0,-5 1 0 0 0,-3 3 0 0 0,0 3 0 0 0,-4 0 0 0 0,0 2 0 0 0,1-3 0 0 0,2-2 0 0 0,2-4 0 0 0,2-3 0 0 0,0-1 0 0 0,6-2 0 0 0,5-1 0 0 0,1 4 0 0 0,-1 1 0 0 0,-2 4 0 0 0,-3 1 0 0 0,-1 2 0 0 0,6 3 0 0 0,13 0 0 0 0,12-3 0 0 0,7-4 0 0 0,5 2 0 0 0,-6 2 0 0 0,-5 4 0 0 0,-9 3 0 0 0,-1 2 0 0 0,-5 2 0 0 0,-2 1 0 0 0,-4 1 0 0 0,0-1 0 0 0,-3 1 0 0 0,-4 3 0 0 0,-2 2 0 0 0,-3-1 0 0 0,-1 0 0 0 0,-1 2 0 0 0,-1 0 0 0 0,-1-1 0 0 0,1-2 0 0 0,-4 3 0 0 0,-1 0 0 0 0,0-1 0 0 0,6-2 0 0 0,6-1 0 0 0,6-2 0 0 0,9 0 0 0 0,5-1 0 0 0,1 0 0 0 0,-3 0 0 0 0,-6-1 0 0 0,-10 5 0 0 0,-3 5 0 0 0,-2 1 0 0 0,3-1 0 0 0,3 2 0 0 0,1-1 0 0 0,-2-2 0 0 0,-2 2 0 0 0,-2-2 0 0 0,2 3 0 0 0,0-1 0 0 0,3 2 0 0 0,3-1 0 0 0,5 1 0 0 0,-2-1 0 0 0,-3-2 0 0 0,-7 1 0 0 0,-6-1 0 0 0,-1-2 0 0 0,2 1 0 0 0,2 0 0 0 0,0 3 0 0 0,0-1 0 0 0,0-3 0 0 0,-2-1 0 0 0,1 1 0 0 0,-1 0 0 0 0,3 3 0 0 0,2 0 0 0 0,0-3 0 0 0,-2-1 0 0 0,-1-3 0 0 0,4-1 0 0 0,-1-1 0 0 0,-4-5 0 0 0,-2-2 0 0 0,-2-3 0 0 0,-4-5 0 0 0,-1-4 0 0 0,-3-2 0 0 0,-4-3 0 0 0,-4 0 0 0 0,2 2 0 0 0,4 2 0 0 0,3 4 0 0 0,4 0 0 0 0,7-1 0 0 0,2 2 0 0 0,14 0 0 0 0,3 2 0 0 0,-5-1 0 0 0,-2 1 0 0 0,-3 4 0 0 0,0 2 0 0 0,4 3 0 0 0,6-3 0 0 0,0 1 0 0 0,-4 0 0 0 0,0 1 0 0 0,1 2 0 0 0,-3 1 0 0 0,1 0 0 0 0,-3 1 0 0 0,-4 0 0 0 0,-2 0 0 0 0,-3 1 0 0 0,2-1 0 0 0,0 0 0 0 0,-1 0 0 0 0,-1 0 0 0 0,3 0 0 0 0,0 0 0 0 0,-1 0 0 0 0,-1 0 0 0 0,-2 0 0 0 0,-1 0 0 0 0,-1 0 0 0 0,0 0 0 0 0,-1 0 0 0 0,1 0 0 0 0,-1 0 0 0 0,0 0 0 0 0,1 0 0 0 0,-1 0 0 0 0,0 0 0 0 0,1 0 0 0 0,-1 0 0 0 0,1 0 0 0 0,-1 0 0 0 0,1 0 0 0 0,0 0 0 0 0,-1 0 0 0 0,5 0 0 0 0,0 0 0 0 0,1 0 0 0 0,-1 0 0 0 0,2 0 0 0 0,1 0 0 0 0,-2 4 0 0 0,-1 1 0 0 0,-1 1 0 0 0,-2-2 0 0 0,3 3 0 0 0,5 0 0 0 0,-3 3 0 0 0,-3-1 0 0 0,-2-1 0 0 0,-1-2 0 0 0,-1 2 0 0 0,0-1 0 0 0,0-1 0 0 0,0-2 0 0 0,0-1 0 0 0,4-2 0 0 0,10 0 0 0 0,2-1 0 0 0,7-1 0 0 0,-1 1 0 0 0,4-4 0 0 0,-2-2 0 0 0,-1-3 0 0 0,3-5 0 0 0,-2 1 0 0 0,-5 2 0 0 0,-2-1 0 0 0,-4 2 0 0 0,-4-2 0 0 0,-7-3 0 0 0,0 2 0 0 0,3-2 0 0 0,6-1 0 0 0,1 1 0 0 0,-2 3 0 0 0,1 0 0 0 0,0 2 0 0 0,-3 3 0 0 0,-2 2 0 0 0,-6-1 0 0 0,-3-1 0 0 0,-1 2 0 0 0,0-3 0 0 0,5 0 0 0 0,3 2 0 0 0,0-3 0 0 0,8-3 0 0 0,1 0 0 0 0,0 2 0 0 0,-3 3 0 0 0,-3 3 0 0 0,1-3 0 0 0,0 1 0 0 0,2 1 0 0 0,4-3 0 0 0,-1 0 0 0 0,-2 2 0 0 0,1 1 0 0 0,-2 2 0 0 0,3-2 0 0 0,-2-1 0 0 0,-3 0 0 0 0,-2-1 0 0 0,-2-5 0 0 0,-2-4 0 0 0,-1 1 0 0 0,-5-2 0 0 0,-1-1 0 0 0,0-1 0 0 0,1 1 0 0 0,-3-3 0 0 0,-3 2 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20514 10583 16383 0 0,'0'0'0'0'0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6"/>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25280 4480 16383 0 0,'0'-4'0'0'0,"-4"-2"0"0"0,-5 1 0 0 0,-6 1 0 0 0,-7 1 0 0 0,-5 2 0 0 0,-1 0 0 0 0,-1 0 0 0 0,2 1 0 0 0,1 0 0 0 0,0 1 0 0 0,2-1 0 0 0,0 0 0 0 0,-4 0 0 0 0,-4 0 0 0 0,-2 0 0 0 0,1 0 0 0 0,3 0 0 0 0,2 0 0 0 0,2-4 0 0 0,1-1 0 0 0,1 0 0 0 0,1 1 0 0 0,0 1 0 0 0,-1 1 0 0 0,1 1 0 0 0,0 1 0 0 0,0 0 0 0 0,-1 0 0 0 0,1 0 0 0 0,-1 0 0 0 0,1 1 0 0 0,-1-1 0 0 0,1 0 0 0 0,3-4 0 0 0,2-2 0 0 0,0 1 0 0 0,-2 1 0 0 0,0-3 0 0 0,-2 0 0 0 0,-5 1 0 0 0,-1 2 0 0 0,-1 1 0 0 0,2 1 0 0 0,-8 1 0 0 0,-1 1 0 0 0,1 0 0 0 0,3-3 0 0 0,2-2 0 0 0,3 0 0 0 0,-6 1 0 0 0,-2 1 0 0 0,2 2 0 0 0,2 0 0 0 0,2 0 0 0 0,2-3 0 0 0,2-1 0 0 0,1 0 0 0 0,1 1 0 0 0,-4 2 0 0 0,-6 0 0 0 0,0 1 0 0 0,0 1 0 0 0,3 0 0 0 0,2 0 0 0 0,2 0 0 0 0,1 0 0 0 0,1 0 0 0 0,1 1 0 0 0,0-1 0 0 0,0 0 0 0 0,-5 0 0 0 0,0 0 0 0 0,-1 0 0 0 0,2 0 0 0 0,1 0 0 0 0,0 0 0 0 0,2 0 0 0 0,0 0 0 0 0,-4 0 0 0 0,0 0 0 0 0,-5 0 0 0 0,1 0 0 0 0,0 0 0 0 0,3 0 0 0 0,2 0 0 0 0,1 0 0 0 0,2 0 0 0 0,-4 0 0 0 0,-1 0 0 0 0,1 0 0 0 0,-3 0 0 0 0,-1 0 0 0 0,2 0 0 0 0,2 0 0 0 0,-3 4 0 0 0,1 1 0 0 0,0 0 0 0 0,2-1 0 0 0,2-1 0 0 0,1-1 0 0 0,1-1 0 0 0,-4-1 0 0 0,0 4 0 0 0,-1 1 0 0 0,-2 0 0 0 0,0-1 0 0 0,0-1 0 0 0,3-2 0 0 0,1 0 0 0 0,2 4 0 0 0,1 0 0 0 0,0 0 0 0 0,1-1 0 0 0,4 2 0 0 0,-3 5 0 0 0,-2 1 0 0 0,-4 1 0 0 0,-6-1 0 0 0,-5-2 0 0 0,0-3 0 0 0,3-3 0 0 0,-1 2 0 0 0,-1 0 0 0 0,1-1 0 0 0,3 2 0 0 0,3 1 0 0 0,3-2 0 0 0,2-1 0 0 0,6 2 0 0 0,2 0 0 0 0,0 3 0 0 0,0-1 0 0 0,-2-1 0 0 0,2 1 0 0 0,-3 0 0 0 0,2 6 0 0 0,4 5 0 0 0,5 2 0 0 0,7-2 0 0 0,5 0 0 0 0,2 0 0 0 0,5 0 0 0 0,-1 2 0 0 0,0 0 0 0 0,2 1 0 0 0,-1 1 0 0 0,-1-1 0 0 0,-3 1 0 0 0,-2 0 0 0 0,-1 3 0 0 0,-6-2 0 0 0,-5-1 0 0 0,-6-2 0 0 0,-4 1 0 0 0,-2-5 0 0 0,-7-1 0 0 0,-6 1 0 0 0,-1 1 0 0 0,6 2 0 0 0,7 0 0 0 0,7 2 0 0 0,7 0 0 0 0,0-3 0 0 0,2-2 0 0 0,-2 1 0 0 0,0 0 0 0 0,-3 6 0 0 0,1 2 0 0 0,-2 1 0 0 0,-2-1 0 0 0,0 0 0 0 0,-1-6 0 0 0,2-1 0 0 0,3-1 0 0 0,-1 0 0 0 0,2 2 0 0 0,-2 0 0 0 0,-3 6 0 0 0,1 1 0 0 0,-1 1 0 0 0,-3-2 0 0 0,3 0 0 0 0,2-2 0 0 0,4 0 0 0 0,3-1 0 0 0,-1-4 0 0 0,0 2 0 0 0,1 1 0 0 0,-2 2 0 0 0,-5-1 0 0 0,1 1 0 0 0,-3-5 0 0 0,2-1 0 0 0,2-1 0 0 0,0 2 0 0 0,-4-3 0 0 0,2-1 0 0 0,-2 1 0 0 0,2 3 0 0 0,-1 0 0 0 0,1 2 0 0 0,3 1 0 0 0,-1-4 0 0 0,2-1 0 0 0,1 1 0 0 0,-2 1 0 0 0,1 1 0 0 0,2 1 0 0 0,-2 0 0 0 0,-1 2 0 0 0,3-1 0 0 0,-3 1 0 0 0,1 0 0 0 0,2-1 0 0 0,-3 1 0 0 0,1 0 0 0 0,1-1 0 0 0,2 1 0 0 0,-2-1 0 0 0,1 1 0 0 0,0-1 0 0 0,2 1 0 0 0,1-1 0 0 0,2 1 0 0 0,0-1 0 0 0,1 1 0 0 0,0 3 0 0 0,0 2 0 0 0,1 0 0 0 0,-1 2 0 0 0,0 1 0 0 0,0-1 0 0 0,0-3 0 0 0,0-1 0 0 0,0-2 0 0 0,0 0 0 0 0,0-2 0 0 0,0 1 0 0 0,0-1 0 0 0,0 0 0 0 0,0 0 0 0 0,0 0 0 0 0,0 1 0 0 0,0-1 0 0 0,0 1 0 0 0,0-1 0 0 0,4 1 0 0 0,2-1 0 0 0,-1 1 0 0 0,-1-1 0 0 0,-1 1 0 0 0,3-1 0 0 0,0 1 0 0 0,-1-1 0 0 0,-1 1 0 0 0,-1-1 0 0 0,-1 1 0 0 0,-2-1 0 0 0,1 1 0 0 0,-1 7 0 0 0,-5 8 0 0 0,0 4 0 0 0,-1 3 0 0 0,2-2 0 0 0,1-5 0 0 0,1-5 0 0 0,-3-4 0 0 0,-1-3 0 0 0,1-3 0 0 0,2-1 0 0 0,0 0 0 0 0,1 0 0 0 0,1-1 0 0 0,1 1 0 0 0,0 4 0 0 0,1 6 0 0 0,-1 0 0 0 0,0 0 0 0 0,0 2 0 0 0,0 2 0 0 0,0 0 0 0 0,0 1 0 0 0,0-2 0 0 0,0-3 0 0 0,0-3 0 0 0,0-2 0 0 0,0-3 0 0 0,0-1 0 0 0,0-1 0 0 0,-4 0 0 0 0,-1 0 0 0 0,-4 4 0 0 0,-4 2 0 0 0,-1-1 0 0 0,3-1 0 0 0,3 0 0 0 0,-1-2 0 0 0,1-1 0 0 0,2-4 0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30497 10914 16383 0 0,'0'-4'0'0'0,"0"-6"0"0"0,0-4 0 0 0,0-4 0 0 0,0-4 0 0 0,0-1 0 0 0,0-1 0 0 0,0-1 0 0 0,0 1 0 0 0,0-1 0 0 0,0 1 0 0 0,0 0 0 0 0,0 1 0 0 0,-4 3 0 0 0,-2 2 0 0 0,1-1 0 0 0,1 0 0 0 0,-3-2 0 0 0,0 0 0 0 0,1-2 0 0 0,-2 0 0 0 0,-5-1 0 0 0,1 1 0 0 0,-2-5 0 0 0,2-1 0 0 0,-2-4 0 0 0,-2 0 0 0 0,2 2 0 0 0,3-3 0 0 0,3 1 0 0 0,0 3 0 0 0,0 1 0 0 0,2 2 0 0 0,3 2 0 0 0,0 1 0 0 0,2 1 0 0 0,1 0 0 0 0,0 0 0 0 0,0-1 0 0 0,1 1 0 0 0,-1 0 0 0 0,0 0 0 0 0,0-1 0 0 0,0 1 0 0 0,0-1 0 0 0,0 1 0 0 0,0-1 0 0 0,0 0 0 0 0,0 1 0 0 0,0-1 0 0 0,0 1 0 0 0,0-1 0 0 0,-4-3 0 0 0,-1-2 0 0 0,0 0 0 0 0,1 2 0 0 0,1 0 0 0 0,1 2 0 0 0,-3 1 0 0 0,0 0 0 0 0,-1 0 0 0 0,3 1 0 0 0,-4 3 0 0 0,0 3 0 0 0,-3-2 0 0 0,0 0 0 0 0,3-2 0 0 0,1 0 0 0 0,2-2 0 0 0,-2 4 0 0 0,0 1 0 0 0,1-1 0 0 0,1 0 0 0 0,-2-2 0 0 0,-1-1 0 0 0,-3-1 0 0 0,1 0 0 0 0,1-1 0 0 0,2 1 0 0 0,3-1 0 0 0,-3 4 0 0 0,0 2 0 0 0,0-1 0 0 0,3 0 0 0 0,0-2 0 0 0,-2 3 0 0 0,-1 1 0 0 0,1-1 0 0 0,1-1 0 0 0,1-2 0 0 0,-2-1 0 0 0,-6-5 0 0 0,1-1 0 0 0,1-1 0 0 0,2 1 0 0 0,3 1 0 0 0,1 2 0 0 0,-2 0 0 0 0,-1 1 0 0 0,1 0 0 0 0,2 1 0 0 0,0 0 0 0 0,2-1 0 0 0,-4 1 0 0 0,0 0 0 0 0,0-1 0 0 0,-3-3 0 0 0,0-6 0 0 0,1-5 0 0 0,2-8 0 0 0,-2-4 0 0 0,0-2 0 0 0,1 0 0 0 0,-2-3 0 0 0,0 0 0 0 0,-2-3 0 0 0,0 1 0 0 0,1 5 0 0 0,4 5 0 0 0,1 5 0 0 0,2 6 0 0 0,2 6 0 0 0,0 3 0 0 0,0 3 0 0 0,0 1 0 0 0,1 0 0 0 0,-5 1 0 0 0,-1 0 0 0 0,0-1 0 0 0,1 0 0 0 0,-3 0 0 0 0,0-1 0 0 0,-3 1 0 0 0,0-1 0 0 0,-2 1 0 0 0,1-1 0 0 0,3 1 0 0 0,-3-1 0 0 0,2 1 0 0 0,-1 3 0 0 0,-5 2 0 0 0,-2-1 0 0 0,1 0 0 0 0,0 2 0 0 0,-2 1 0 0 0,-2 2 0 0 0,-1 1 0 0 0,-1-3 0 0 0,-10-10 0 0 0,-6-8 0 0 0,-1-3 0 0 0,-2-3 0 0 0,2 5 0 0 0,0 1 0 0 0,2 2 0 0 0,3 3 0 0 0,5 1 0 0 0,5 3 0 0 0,5 4 0 0 0,4 3 0 0 0,1 4 0 0 0,-1 1 0 0 0,-2-3 0 0 0,-2-1 0 0 0,-2 2 0 0 0,-1-1 0 0 0,-1 3 0 0 0,-1-1 0 0 0,0-2 0 0 0,1-2 0 0 0,-1 2 0 0 0,-4-5 0 0 0,-5-6 0 0 0,-5-6 0 0 0,-4-3 0 0 0,1-2 0 0 0,-9-3 0 0 0,1-3 0 0 0,4 3 0 0 0,3 4 0 0 0,7 4 0 0 0,2 4 0 0 0,7 3 0 0 0,4 5 0 0 0,5 3 0 0 0,2 1 0 0 0,-1 2 0 0 0,3 0 0 0 0,-1-1 0 0 0,-2-2 0 0 0,2-2 0 0 0,-1 3 0 0 0,-1-1 0 0 0,-3 0 0 0 0,-2-2 0 0 0,-1-1 0 0 0,-1-5 0 0 0,0-2 0 0 0,3 0 0 0 0,1 4 0 0 0,4 3 0 0 0,1 0 0 0 0,2 0 0 0 0,4 0 0 0 0,3-1 0 0 0,2 0 0 0 0,1-1 0 0 0,2 0 0 0 0,1-1 0 0 0,-1 1 0 0 0,1-1 0 0 0,0 0 0 0 0,-1 1 0 0 0,0-1 0 0 0,0 1 0 0 0,4-1 0 0 0,-2 5 0 0 0,-7 4 0 0 0,-5 6 0 0 0,-9 4 0 0 0,-6 3 0 0 0,-3 2 0 0 0,0 0 0 0 0,1 1 0 0 0,0 0 0 0 0,2 0 0 0 0,0 0 0 0 0,1-1 0 0 0,0 1 0 0 0,1-1 0 0 0,0 0 0 0 0,-1 0 0 0 0,1 0 0 0 0,-1 0 0 0 0,1-1 0 0 0,0 1 0 0 0,-1 0 0 0 0,1 0 0 0 0,3-4 0 0 0,2-5 0 0 0,-1-1 0 0 0,0 1 0 0 0,2-2 0 0 0,1 1 0 0 0,-2 2 0 0 0,-1 2 0 0 0,-1 3 0 0 0,-2-3 0 0 0,-1 0 0 0 0,0-3 0 0 0,-1-4 0 0 0,0-3 0 0 0,4-4 0 0 0,6-2 0 0 0,5-2 0 0 0,3 0 0 0 0,0 0 0 0 0,1 0 0 0 0,0-4 0 0 0,-2-6 0 0 0,-4-4 0 0 0,0 0 0 0 0,1 2 0 0 0,-1-4 0 0 0,1 0 0 0 0,3 3 0 0 0,2 4 0 0 0,1 4 0 0 0,3 2 0 0 0,0 2 0 0 0,2-2 0 0 0,-1-2 0 0 0,0-2 0 0 0,5-2 0 0 0,1 2 0 0 0,3 6 0 0 0,0 4 0 0 0,-1 0 0 0 0,2 1 0 0 0,4-1 0 0 0,2 3 0 0 0,0 2 0 0 0,0 2 0 0 0,2-4 0 0 0,1-7 0 0 0,-1-3 0 0 0,-1 3 0 0 0,-3 2 0 0 0,-4 1 0 0 0,-4 0 0 0 0,-2 0 0 0 0,-3-1 0 0 0,0 4 0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10-28T17:29:40.168"/>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32050 12334 16383 0 0,'4'-4'0'0'0,"9"-1"0"0"0,15-1 0 0 0,22-2 0 0 0,7 0 0 0 0,2 1 0 0 0,-6-2 0 0 0,-7 1 0 0 0,-8 1 0 0 0,-6 2 0 0 0,-5 2 0 0 0,-2-3 0 0 0,-3 0 0 0 0,0 1 0 0 0,4 1 0 0 0,2-2 0 0 0,0-1 0 0 0,-2 1 0 0 0,1 2 0 0 0,-2 1 0 0 0,-1 2 0 0 0,0 0 0 0 0,0 1 0 0 0,-1 0 0 0 0,0 0 0 0 0,1 1 0 0 0,-1-1 0 0 0,0 0 0 0 0,5 0 0 0 0,1 0 0 0 0,3 0 0 0 0,1 0 0 0 0,-1 0 0 0 0,1 0 0 0 0,4 0 0 0 0,-1 0 0 0 0,-2 0 0 0 0,-4 0 0 0 0,2 0 0 0 0,0 0 0 0 0,-3 0 0 0 0,3 0 0 0 0,3 0 0 0 0,0 0 0 0 0,-2 0 0 0 0,-2 0 0 0 0,-3 0 0 0 0,-2 0 0 0 0,2 0 0 0 0,1 0 0 0 0,3 0 0 0 0,1 0 0 0 0,2 0 0 0 0,-1-4 0 0 0,-2-1 0 0 0,-2 0 0 0 0,-3-3 0 0 0,-1 0 0 0 0,-2 1 0 0 0,3 2 0 0 0,2 1 0 0 0,3 2 0 0 0,4-2 0 0 0,1-2 0 0 0,-3 1 0 0 0,-3-2 0 0 0,-2-1 0 0 0,-3 1 0 0 0,-1 2 0 0 0,-2 2 0 0 0,-3-3 0 0 0,-3 0 0 0 0,1 1 0 0 0,1 1 0 0 0,1 2 0 0 0,2 0 0 0 0,0 2 0 0 0,5-1 0 0 0,6-2 0 0 0,1-3 0 0 0,-1 2 0 0 0,-2 0 0 0 0,-3 1 0 0 0,3 1 0 0 0,-1 1 0 0 0,-1 1 0 0 0,-1 0 0 0 0,2 0 0 0 0,0 1 0 0 0,-1-1 0 0 0,3 0 0 0 0,3 0 0 0 0,5 4 0 0 0,-2 1 0 0 0,2 5 0 0 0,1-1 0 0 0,-1-1 0 0 0,-5-2 0 0 0,-3-2 0 0 0,0-2 0 0 0,-1-1 0 0 0,-1-1 0 0 0,1 0 0 0 0,0-1 0 0 0,-1 1 0 0 0,-3 0 0 0 0,0-1 0 0 0,-2 1 0 0 0,-1 0 0 0 0,-1 0 0 0 0,1 0 0 0 0,3 0 0 0 0,1 0 0 0 0,1 0 0 0 0,2 0 0 0 0,1 0 0 0 0,-6-4 0 0 0,-3-1 0 0 0,-1 0 0 0 0,-1 1 0 0 0,1 1 0 0 0,0 1 0 0 0,4 1 0 0 0,2 1 0 0 0,0 0 0 0 0,4 0 0 0 0,-1 0 0 0 0,0 4 0 0 0,-2 2 0 0 0,-7 3 0 0 0,-1 0 0 0 0,-2-1 0 0 0,4-2 0 0 0,3-2 0 0 0,1-2 0 0 0,3-1 0 0 0,5 0 0 0 0,0-2 0 0 0,-1 1 0 0 0,-7-4 0 0 0,-4-2 0 0 0,3-3 0 0 0,-1-1 0 0 0,-3-2 0 0 0,-1-3 0 0 0,-1 0 0 0 0,0 0 0 0 0,1-2 0 0 0,1-3 0 0 0,1 3 0 0 0,0 0 0 0 0,0 3 0 0 0,-3 0 0 0 0,-2 2 0 0 0,-3 0 0 0 0,-1-3 0 0 0,1 1 0 0 0,3 0 0 0 0,2-3 0 0 0,5-2 0 0 0,7-1 0 0 0,2-2 0 0 0,3-2 0 0 0,-1 5 0 0 0,2 0 0 0 0,-2 4 0 0 0,-3 1 0 0 0,-3 2 0 0 0,-3 4 0 0 0,-2 2 0 0 0,-1 3 0 0 0,0 2 0 0 0,3 1 0 0 0,1 0 0 0 0,4 1 0 0 0,0 4 0 0 0,0 0 0 0 0,-3 1 0 0 0,-2 2 0 0 0,-1 1 0 0 0,-2 2 0 0 0,-4 3 0 0 0,2 0 0 0 0,2 1 0 0 0,0 2 0 0 0,0 2 0 0 0,0 2 0 0 0,1 1 0 0 0,3 1 0 0 0,-3 1 0 0 0,-2-4 0 0 0,4-5 0 0 0,-4-10 0 0 0,0-9 0 0 0,-2-8 0 0 0,1-6 0 0 0,0 0 0 0 0,0-1 0 0 0,1-1 0 0 0,0-1 0 0 0,1-1 0 0 0,-1 3 0 0 0,1 0 0 0 0,-4 1 0 0 0,-2-2 0 0 0,-4-1 0 0 0,0-1 0 0 0,-2 0 0 0 0,0-2 0 0 0,-1 1 0 0 0,-3-1 0 0 0,1 4 0 0 0,-1 2 0 0 0,3 3 0 0 0,3 1 0 0 0,-1-1 0 0 0,1 1 0 0 0,-1 0 0 0 0,1 1 0 0 0,-3 0 0 0 0,2 2 0 0 0,3-2 0 0 0,-3-2 0 0 0,2 2 0 0 0,2-2 0 0 0,6-2 0 0 0,3 3 0 0 0,1-2 0 0 0,8 3 0 0 0,10-1 0 0 0,2 3 0 0 0,-4-2 0 0 0,-1-2 0 0 0,-3 1 0 0 0,-5 4 0 0 0,-4 2 0 0 0,-3 0 0 0 0,-2 0 0 0 0,-1 3 0 0 0,-2 1 0 0 0,1 1 0 0 0,-4-2 0 0 0,-2 0 0 0 0,1-4 0 0 0,-3-5 0 0 0,1 2 0 0 0,-4-3 0 0 0,1 2 0 0 0,-1-1 0 0 0,0-2 0 0 0,3-3 0 0 0,-2-1 0 0 0,2-2 0 0 0,1-5 0 0 0,7-10 0 0 0,11-15 0 0 0,4-2 0 0 0,-5 4 0 0 0,1 2 0 0 0,-6 6 0 0 0,0 5 0 0 0,-5 2 0 0 0,-1 2 0 0 0,-2 4 0 0 0,5 5 0 0 0,1 4 0 0 0,1 1 0 0 0,0 0 0 0 0,-1 2 0 0 0,-1 6 0 0 0,-5-1 0 0 0,-1 2 0 0 0,0 3 0 0 0,0-1 0 0 0,2 0 0 0 0,0 2 0 0 0,2 2 0 0 0,4-3 0 0 0,1-7 0 0 0,1-2 0 0 0,-1-2 0 0 0,-2 1 0 0 0,0 1 0 0 0,-5-2 0 0 0,-3 3 0 0 0,-3 0 0 0 0,-1-2 0 0 0,1-2 0 0 0,-2-2 0 0 0,-2-5 0 0 0,-5-2 0 0 0,-2-5 0 0 0,-2 0 0 0 0,-1 1 0 0 0,-1 3 0 0 0,-1 1 0 0 0,0 2 0 0 0,1 1 0 0 0,-1 2 0 0 0,1-1 0 0 0,0 1 0 0 0,0 0 0 0 0,-4 4 0 0 0,-2 1 0 0 0,1 0 0 0 0,1-2 0 0 0,-3 4 0 0 0,0 0 0 0 0,1-2 0 0 0,2-1 0 0 0,-3 2 0 0 0,0 1 0 0 0,1-2 0 0 0,2-1 0 0 0,-3-2 0 0 0,0-1 0 0 0,-2 3 0 0 0,-1 1 0 0 0,-2-1 0 0 0,1 0 0 0 0,3-2 0 0 0,-2 3 0 0 0,-3-4 0 0 0,0-9 0 0 0,4-12 0 0 0,-2-11 0 0 0,1-4 0 0 0,-1 0 0 0 0,0 6 0 0 0,3-1 0 0 0,3 6 0 0 0,2 5 0 0 0,1 8 0 0 0,5 8 0 0 0,7 9 0 0 0,5 7 0 0 0,4 10 0 0 0,2 8 0 0 0,3 4 0 0 0,-4 3 0 0 0,0-1 0 0 0,-1 1 0 0 0,2-2 0 0 0,0 1 0 0 0,-3 2 0 0 0,-1-1 0 0 0,2 0 0 0 0,0 1 0 0 0,-2 3 0 0 0,-1 6 0 0 0,2 2 0 0 0,-3 1 0 0 0,0 0 0 0 0,2-1 0 0 0,-2-2 0 0 0,0 4 0 0 0,2 5 0 0 0,2 0 0 0 0,-3-1 0 0 0,-3-3 0 0 0,0-2 0 0 0,1-2 0 0 0,-1-1 0 0 0,-3-1 0 0 0,-4-1 0 0 0,2-4 0 0 0,0-1 0 0 0,1 0 0 0 0,0 5 0 0 0,3 3 0 0 0,-2 0 0 0 0,-1 1 0 0 0,1-1 0 0 0,3-1 0 0 0,-1 0 0 0 0,-2-1 0 0 0,1 0 0 0 0,-2-1 0 0 0,3 1 0 0 0,2 3 0 0 0,3 6 0 0 0,3 1 0 0 0,-2-2 0 0 0,0-1 0 0 0,0 1 0 0 0,2 0 0 0 0,-3-2 0 0 0,0-6 0 0 0,-3-4 0 0 0,0 0 0 0 0,2 0 0 0 0,2 1 0 0 0,6 0 0 0 0,3 1 0 0 0,-4 1 0 0 0,0-4 0 0 0,-2 0 0 0 0,1-5 0 0 0,-4 0 0 0 0,-1-2 0 0 0,-3 1 0 0 0,-1 1 0 0 0,3 0 0 0 0,1 0 0 0 0,3 2 0 0 0,1 3 0 0 0,2 2 0 0 0,0 1 0 0 0,1 1 0 0 0,0 0 0 0 0,-4 1 0 0 0,-1-4 0 0 0,-1-1 0 0 0,2 0 0 0 0,1 0 0 0 0,0 2 0 0 0,-2 1 0 0 0,-1-4 0 0 0,-4 0 0 0 0,-3 1 0 0 0,-1-4 0 0 0,-1 1 0 0 0,1 1 0 0 0,4 1 0 0 0,-2 3 0 0 0,3 0 0 0 0,-3 2 0 0 0,2-3 0 0 0,1-2 0 0 0,-1 1 0 0 0,-3 1 0 0 0,1 0 0 0 0,-2 6 0 0 0,1-2 0 0 0,-1-1 0 0 0,-2 0 0 0 0,1 3 0 0 0,4 2 0 0 0,-1 0 0 0 0,1-1 0 0 0,0 0 0 0 0,-4 2 0 0 0,1 1 0 0 0,-1-1 0 0 0,-2-2 0 0 0,-2 0 0 0 0,2 2 0 0 0,-1 0 0 0 0,0 0 0 0 0,-2-1 0 0 0,2-2 0 0 0,1-1 0 0 0,-1-1 0 0 0,-2 0 0 0 0,-2-1 0 0 0,0 1 0 0 0,-1-1 0 0 0,-1 0 0 0 0,4-4 0 0 0,1 0 0 0 0,-1-1 0 0 0,0-3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E69ACF-E9DC-453D-8D9F-11137975A908}" type="datetimeFigureOut">
              <a:t>1/22/2025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9146D6-37F7-4879-BE65-103A0BFCB61E}" type="slidenum">
              <a:t>‹#›</a:t>
            </a:fld>
            <a:endParaRPr lang="en-US"/>
          </a:p>
        </p:txBody>
      </p:sp>
    </p:spTree>
    <p:extLst>
      <p:ext uri="{BB962C8B-B14F-4D97-AF65-F5344CB8AC3E}">
        <p14:creationId xmlns:p14="http://schemas.microsoft.com/office/powerpoint/2010/main" val="678215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ea typeface="Calibri"/>
                <a:cs typeface="Calibri"/>
              </a:rPr>
              <a:t>Welcome Everyone. Ask the audience if their mornings went according to plan?  Share something personal about my morning, call on someone to share the same.  Discuss how construction mirrors life and the best laid plans need to be flexible.  </a:t>
            </a:r>
          </a:p>
          <a:p>
            <a:endParaRPr lang="en-US" b="1">
              <a:ea typeface="Calibri"/>
              <a:cs typeface="Calibri"/>
            </a:endParaRPr>
          </a:p>
          <a:p>
            <a:r>
              <a:rPr lang="en-US" b="1">
                <a:ea typeface="Calibri"/>
                <a:cs typeface="Calibri"/>
              </a:rPr>
              <a:t>JOKE about hating toolkit emails</a:t>
            </a:r>
          </a:p>
        </p:txBody>
      </p:sp>
      <p:sp>
        <p:nvSpPr>
          <p:cNvPr id="4" name="Slide Number Placeholder 3"/>
          <p:cNvSpPr>
            <a:spLocks noGrp="1"/>
          </p:cNvSpPr>
          <p:nvPr>
            <p:ph type="sldNum" sz="quarter" idx="5"/>
          </p:nvPr>
        </p:nvSpPr>
        <p:spPr/>
        <p:txBody>
          <a:bodyPr/>
          <a:lstStyle/>
          <a:p>
            <a:fld id="{259146D6-37F7-4879-BE65-103A0BFCB61E}" type="slidenum">
              <a:rPr lang="en-US"/>
              <a:t>5</a:t>
            </a:fld>
            <a:endParaRPr lang="en-US"/>
          </a:p>
        </p:txBody>
      </p:sp>
    </p:spTree>
    <p:extLst>
      <p:ext uri="{BB962C8B-B14F-4D97-AF65-F5344CB8AC3E}">
        <p14:creationId xmlns:p14="http://schemas.microsoft.com/office/powerpoint/2010/main" val="525713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Designer and Contractor responsibilities build on each other toward a final product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Designers: design ESC and create plans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Contractors: implement ESC in field/minimize source erosion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Designers: write SOC</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Contractors: determine means/methods (taking the plans and making them a reality)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Designers: ensure plans meet requirements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Contractor: provide constructed product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139306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By making these edits, we are left with a final product that is similar to our "stock sequence", as well as some general notes and plan callouts which give the contractor guidance on how to perform Constuction activities. </a:t>
            </a:r>
          </a:p>
          <a:p>
            <a:endParaRPr lang="en-US"/>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180315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D6401-3C2B-0F3F-39AB-F074AF852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1BEFA7-1CDA-0DB9-A3C1-403B0364F5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436CA3-CECF-EF90-5F5C-BD03688AA778}"/>
              </a:ext>
            </a:extLst>
          </p:cNvPr>
          <p:cNvSpPr>
            <a:spLocks noGrp="1"/>
          </p:cNvSpPr>
          <p:nvPr>
            <p:ph type="body" idx="1"/>
          </p:nvPr>
        </p:nvSpPr>
        <p:spPr/>
        <p:txBody>
          <a:bodyPr/>
          <a:lstStyle/>
          <a:p>
            <a:r>
              <a:rPr lang="en-US">
                <a:ea typeface="Calibri"/>
                <a:cs typeface="Calibri"/>
              </a:rPr>
              <a:t>The flexible sequence of construction approach may require additional labels on the plan view for clarity. </a:t>
            </a:r>
            <a:r>
              <a:rPr lang="en-US"/>
              <a:t> Consider the following revisions to the plan view for the flexile sequence of construction approach:</a:t>
            </a:r>
            <a:endParaRPr lang="en-US">
              <a:ea typeface="Calibri"/>
              <a:cs typeface="Calibri"/>
            </a:endParaRPr>
          </a:p>
          <a:p>
            <a:endParaRPr lang="en-US">
              <a:ea typeface="Calibri"/>
              <a:cs typeface="Calibri"/>
            </a:endParaRPr>
          </a:p>
          <a:p>
            <a:pPr marL="171450" indent="-171450">
              <a:buFont typeface="Arial"/>
              <a:buChar char="•"/>
            </a:pPr>
            <a:r>
              <a:rPr lang="en-US">
                <a:ea typeface="Calibri"/>
                <a:cs typeface="Calibri"/>
              </a:rPr>
              <a:t>Adding flow arrows to the clear water diversion pipes</a:t>
            </a:r>
          </a:p>
          <a:p>
            <a:pPr marL="171450" indent="-171450">
              <a:buFont typeface="Arial"/>
              <a:buChar char="•"/>
            </a:pPr>
            <a:r>
              <a:rPr lang="en-US">
                <a:ea typeface="Calibri"/>
                <a:cs typeface="Calibri"/>
              </a:rPr>
              <a:t>Revise diversion fence to have positive drainage to outlet (and adjusted LOD accordingly)</a:t>
            </a:r>
          </a:p>
          <a:p>
            <a:pPr marL="171450" indent="-171450">
              <a:buFont typeface="Arial"/>
              <a:buChar char="•"/>
            </a:pPr>
            <a:r>
              <a:rPr lang="en-US">
                <a:ea typeface="Calibri"/>
                <a:cs typeface="Calibri"/>
              </a:rPr>
              <a:t>Revise from silt fence downstream of emergency spillway to sandbag diversion/filter bag since there is concentrated flow at this location</a:t>
            </a:r>
          </a:p>
          <a:p>
            <a:pPr marL="171450" indent="-171450">
              <a:buFont typeface="Arial"/>
              <a:buChar char="•"/>
            </a:pPr>
            <a:r>
              <a:rPr lang="en-US">
                <a:ea typeface="Calibri"/>
                <a:cs typeface="Calibri"/>
              </a:rPr>
              <a:t>Revise label to specify the proposed control structure replacement</a:t>
            </a:r>
          </a:p>
          <a:p>
            <a:endParaRPr lang="en-US">
              <a:ea typeface="Calibri"/>
              <a:cs typeface="Calibri"/>
            </a:endParaRPr>
          </a:p>
        </p:txBody>
      </p:sp>
      <p:sp>
        <p:nvSpPr>
          <p:cNvPr id="4" name="Slide Number Placeholder 3">
            <a:extLst>
              <a:ext uri="{FF2B5EF4-FFF2-40B4-BE49-F238E27FC236}">
                <a16:creationId xmlns:a16="http://schemas.microsoft.com/office/drawing/2014/main" id="{C99FA8D6-1225-7EE9-67BB-95E2365A06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7858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Performing ESC correctly leads to positive outcomes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(photo 1) more efficient construction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Efficient construction is #1 way to minimize sediment transport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Lowers time earth is exposed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(photo 2) shorter construction duration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Get people back onto the roads quicker</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Less disruption of daily routines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(photo 3) cleaner waterways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Recreation, fishing</a:t>
            </a:r>
            <a:endParaRPr lang="en-US" sz="1800" b="0" i="0" dirty="0">
              <a:solidFill>
                <a:srgbClr val="444444"/>
              </a:solidFill>
              <a:effectLst/>
              <a:latin typeface="Arial" panose="020B0604020202020204"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16</a:t>
            </a:fld>
            <a:endParaRPr lang="en-US"/>
          </a:p>
        </p:txBody>
      </p:sp>
    </p:spTree>
    <p:extLst>
      <p:ext uri="{BB962C8B-B14F-4D97-AF65-F5344CB8AC3E}">
        <p14:creationId xmlns:p14="http://schemas.microsoft.com/office/powerpoint/2010/main" val="1324479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main complaint with the current SOC approach is that it limits the contractors flexibility when building from a set of plans. By having so many steps, </a:t>
            </a:r>
            <a:r>
              <a:rPr lang="en-US" b="1">
                <a:cs typeface="Calibri"/>
              </a:rPr>
              <a:t>Designers</a:t>
            </a:r>
            <a:r>
              <a:rPr lang="en-US">
                <a:cs typeface="Calibri"/>
              </a:rPr>
              <a:t> are dictating exactly how the project needs to be built, and the order in which construction activities are taking place.</a:t>
            </a:r>
          </a:p>
          <a:p>
            <a:endParaRPr lang="en-US">
              <a:cs typeface="Calibri"/>
            </a:endParaRPr>
          </a:p>
          <a:p>
            <a:r>
              <a:rPr lang="en-US">
                <a:cs typeface="Calibri"/>
              </a:rPr>
              <a:t>This can easily spiral into a series of events following the path laid out here. When the contractor is held to a specific sequence, they need QAD's approval to perform activities out of order. This leads to them submitting toolkit mods, which need to be reviewed/approved through a process that can be time consuming. This in turn leads to construction stops, schedule delays, and possibly contractor claims. </a:t>
            </a:r>
            <a:endParaRPr lang="en-US"/>
          </a:p>
          <a:p>
            <a:endParaRPr lang="en-US">
              <a:cs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0927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This is the length of a typical sequence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Very specific language, listing specific construction orders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QAD MUST ENFORCE THE ORDER OF ALL THESE MANY STEPS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Can cause issues if there are any unforeseen issues in the field</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18</a:t>
            </a:fld>
            <a:endParaRPr lang="en-US"/>
          </a:p>
        </p:txBody>
      </p:sp>
    </p:spTree>
    <p:extLst>
      <p:ext uri="{BB962C8B-B14F-4D97-AF65-F5344CB8AC3E}">
        <p14:creationId xmlns:p14="http://schemas.microsoft.com/office/powerpoint/2010/main" val="1605371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HOW DID WE GET HERE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Historically, SOC's used to be much shorter</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Developers were disturbing 60+ acres at once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Led to requiring more detail as to what could be disturbed when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Eventually led to highly prescriptive sequence, shown above</a:t>
            </a:r>
            <a:endParaRPr lang="en-US" sz="1800"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59146D6-37F7-4879-BE65-103A0BFCB61E}" type="slidenum">
              <a:rPr lang="en-US" smtClean="0"/>
              <a:t>19</a:t>
            </a:fld>
            <a:endParaRPr lang="en-US"/>
          </a:p>
        </p:txBody>
      </p:sp>
    </p:spTree>
    <p:extLst>
      <p:ext uri="{BB962C8B-B14F-4D97-AF65-F5344CB8AC3E}">
        <p14:creationId xmlns:p14="http://schemas.microsoft.com/office/powerpoint/2010/main" val="4128104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77CAA-C6A9-3FB2-7B29-4AAB3441C1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0FA39-F05D-3886-5BAD-71B9DB5057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0734BD-660B-E760-07DD-E9B9DB4C2B3D}"/>
              </a:ext>
            </a:extLst>
          </p:cNvPr>
          <p:cNvSpPr>
            <a:spLocks noGrp="1"/>
          </p:cNvSpPr>
          <p:nvPr>
            <p:ph type="body" idx="1"/>
          </p:nvPr>
        </p:nvSpPr>
        <p:spPr/>
        <p:txBody>
          <a:bodyPr/>
          <a:lstStyle/>
          <a:p>
            <a:pPr algn="l" rtl="0" fontAlgn="base"/>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"Pipes" in this example could easily be swapped out for any other type of material/activity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goal of changing sequence is to provide more flexibility/stop these types of delays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Still need to ensure E&amp;SC is performed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There are situations where pipe may really need to be first (IE used for diversion)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need to use our judgement for when more info is needed</a:t>
            </a:r>
            <a:endParaRPr lang="en-US" sz="1800" b="0" i="0" dirty="0">
              <a:solidFill>
                <a:srgbClr val="444444"/>
              </a:solidFill>
              <a:effectLst/>
              <a:latin typeface="Arial" panose="020B0604020202020204" pitchFamily="34" charset="0"/>
            </a:endParaRPr>
          </a:p>
        </p:txBody>
      </p:sp>
      <p:sp>
        <p:nvSpPr>
          <p:cNvPr id="4" name="Slide Number Placeholder 3">
            <a:extLst>
              <a:ext uri="{FF2B5EF4-FFF2-40B4-BE49-F238E27FC236}">
                <a16:creationId xmlns:a16="http://schemas.microsoft.com/office/drawing/2014/main" id="{CA15D23E-5F9B-DB06-348D-DA4959C504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86427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1" i="0" u="none" strike="noStrike" dirty="0">
                <a:solidFill>
                  <a:srgbClr val="000000"/>
                </a:solidFill>
                <a:effectLst/>
                <a:latin typeface="Calibri" panose="020F0502020204030204" pitchFamily="34" charset="0"/>
              </a:rPr>
              <a:t>Tying ESC to MOT: </a:t>
            </a:r>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want ESC to make sense based on work areas available from MOT phasing</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sequence of MOT is not enforced by an external entity (like QAD for ESC)</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MOT can change in the field;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ESC is dependent on MOT phasing, it might cause field conflicts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p>
          <a:p>
            <a:pPr algn="l" rtl="0" fontAlgn="base"/>
            <a:r>
              <a:rPr lang="en-US" b="1" i="0" u="none" strike="noStrike" dirty="0">
                <a:solidFill>
                  <a:srgbClr val="000000"/>
                </a:solidFill>
                <a:effectLst/>
                <a:latin typeface="Calibri" panose="020F0502020204030204" pitchFamily="34" charset="0"/>
              </a:rPr>
              <a:t>Constructability Issues: </a:t>
            </a:r>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Constructability review should be common practice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Engineers writing sequences don't always have extensive construction experience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Can cause construction issues and limit contractors means/methods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Our responsibility is to ensure ESC is provided on plans – leave "how its built" to contractor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1" i="0" u="none" strike="noStrike" dirty="0">
                <a:solidFill>
                  <a:srgbClr val="000000"/>
                </a:solidFill>
                <a:effectLst/>
                <a:latin typeface="Calibri" panose="020F0502020204030204" pitchFamily="34" charset="0"/>
              </a:rPr>
              <a:t>Concurrent utility/developer work:</a:t>
            </a:r>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Utilities aren't always relocated timely, or correctly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Surrounding developers schedules may slide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Writing a prescriptive sequence ties the contractors hands if any of these issues come up</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Flexible sequence would allow you to move to another area without needing a mod</a:t>
            </a:r>
            <a:endParaRPr lang="en-US" sz="1800" b="0" i="0" dirty="0">
              <a:solidFill>
                <a:srgbClr val="444444"/>
              </a:solidFill>
              <a:effectLst/>
              <a:latin typeface="Arial" panose="020B0604020202020204" pitchFamily="34" charset="0"/>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03506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23</a:t>
            </a:fld>
            <a:endParaRPr lang="en-US"/>
          </a:p>
        </p:txBody>
      </p:sp>
    </p:spTree>
    <p:extLst>
      <p:ext uri="{BB962C8B-B14F-4D97-AF65-F5344CB8AC3E}">
        <p14:creationId xmlns:p14="http://schemas.microsoft.com/office/powerpoint/2010/main" val="2120979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want to give the contractor options.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one small hiccup, shouldn't shut down work on the project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something unexpected comes up,  the sequence should not cause an impediment.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need a new way to approach writing our ESC sequences.</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24</a:t>
            </a:fld>
            <a:endParaRPr lang="en-US"/>
          </a:p>
        </p:txBody>
      </p:sp>
    </p:spTree>
    <p:extLst>
      <p:ext uri="{BB962C8B-B14F-4D97-AF65-F5344CB8AC3E}">
        <p14:creationId xmlns:p14="http://schemas.microsoft.com/office/powerpoint/2010/main" val="1789092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 need to break our SOC habits using the following roadmap</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r>
              <a:rPr lang="en-US" b="1" i="0" u="none" strike="noStrike" dirty="0">
                <a:solidFill>
                  <a:srgbClr val="000000"/>
                </a:solidFill>
                <a:effectLst/>
                <a:latin typeface="Calibri" panose="020F0502020204030204" pitchFamily="34" charset="0"/>
              </a:rPr>
              <a:t>Show, don't tell: </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show what you need on the plans clearly, communicate the necessary constraints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Let contractor decide how to build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Communicate end product clearly on plans instead of in sequence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r>
              <a:rPr lang="en-US" b="1" i="0" u="none" strike="noStrike" dirty="0">
                <a:solidFill>
                  <a:srgbClr val="000000"/>
                </a:solidFill>
                <a:effectLst/>
                <a:latin typeface="Calibri" panose="020F0502020204030204" pitchFamily="34" charset="0"/>
              </a:rPr>
              <a:t>"Work Areas" rather than "Phasing": </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Having multiple phases in the sequence makes them longer by nature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Instead of "phases" look for "work areas"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Should correspond with different </a:t>
            </a:r>
            <a:r>
              <a:rPr lang="en-US" sz="1800" b="0" i="0" u="none" strike="noStrike" dirty="0" err="1">
                <a:solidFill>
                  <a:srgbClr val="000000"/>
                </a:solidFill>
                <a:effectLst/>
                <a:latin typeface="Calibri" panose="020F0502020204030204" pitchFamily="34" charset="0"/>
              </a:rPr>
              <a:t>geopraphic</a:t>
            </a:r>
            <a:r>
              <a:rPr lang="en-US" sz="1800" b="0" i="0" u="none" strike="noStrike" dirty="0">
                <a:solidFill>
                  <a:srgbClr val="000000"/>
                </a:solidFill>
                <a:effectLst/>
                <a:latin typeface="Calibri" panose="020F0502020204030204" pitchFamily="34" charset="0"/>
              </a:rPr>
              <a:t> regions that can all be built at once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ESC is in place for a work area, work can take place whenever</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r>
              <a:rPr lang="en-US" b="1" i="0" u="none" strike="noStrike" dirty="0">
                <a:solidFill>
                  <a:srgbClr val="000000"/>
                </a:solidFill>
                <a:effectLst/>
                <a:latin typeface="Calibri" panose="020F0502020204030204" pitchFamily="34" charset="0"/>
              </a:rPr>
              <a:t>Emphasize constructability:</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have someone with construction expertise reviewing your plans AND sequence.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1" i="0" u="none" strike="noStrike" dirty="0">
                <a:solidFill>
                  <a:srgbClr val="000000"/>
                </a:solidFill>
                <a:effectLst/>
                <a:latin typeface="Calibri" panose="020F0502020204030204" pitchFamily="34" charset="0"/>
              </a:rPr>
              <a:t>If it isn't directly related to sediment control, DON’T INCLUDE IT IN SEQUENCE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ask yourself, "does this step help keep sediment from leaving the site?"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the answer is "no", you don't include the step</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r>
              <a:rPr lang="en-US" b="1" i="0" u="none" strike="noStrike" dirty="0">
                <a:solidFill>
                  <a:srgbClr val="000000"/>
                </a:solidFill>
                <a:effectLst/>
                <a:latin typeface="Calibri" panose="020F0502020204030204" pitchFamily="34" charset="0"/>
              </a:rPr>
              <a:t>Use active, not passive, voice: </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This adds clarity to what you are trying to communicate in your sequence, and who is responsible for each step. </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25</a:t>
            </a:fld>
            <a:endParaRPr lang="en-US"/>
          </a:p>
        </p:txBody>
      </p:sp>
    </p:spTree>
    <p:extLst>
      <p:ext uri="{BB962C8B-B14F-4D97-AF65-F5344CB8AC3E}">
        <p14:creationId xmlns:p14="http://schemas.microsoft.com/office/powerpoint/2010/main" val="36725906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Discuss my SHA and Regulatory hats. Our responsibility to the public (closing roads/safety for contractors).  Discuss the reducing construction timeframes to reduce the risk of experiencing storm events</a:t>
            </a:r>
          </a:p>
          <a:p>
            <a:endParaRPr lang="en-US">
              <a:cs typeface="Calibri"/>
            </a:endParaRPr>
          </a:p>
          <a:p>
            <a:r>
              <a:rPr lang="en-US">
                <a:cs typeface="Calibri"/>
              </a:rPr>
              <a:t>Transition to Ginger</a:t>
            </a:r>
          </a:p>
        </p:txBody>
      </p:sp>
      <p:sp>
        <p:nvSpPr>
          <p:cNvPr id="4" name="Slide Number Placeholder 3"/>
          <p:cNvSpPr>
            <a:spLocks noGrp="1"/>
          </p:cNvSpPr>
          <p:nvPr>
            <p:ph type="sldNum" sz="quarter" idx="5"/>
          </p:nvPr>
        </p:nvSpPr>
        <p:spPr/>
        <p:txBody>
          <a:bodyPr/>
          <a:lstStyle/>
          <a:p>
            <a:fld id="{259146D6-37F7-4879-BE65-103A0BFCB61E}" type="slidenum">
              <a:rPr lang="en-US"/>
              <a:t>6</a:t>
            </a:fld>
            <a:endParaRPr lang="en-US"/>
          </a:p>
        </p:txBody>
      </p:sp>
    </p:spTree>
    <p:extLst>
      <p:ext uri="{BB962C8B-B14F-4D97-AF65-F5344CB8AC3E}">
        <p14:creationId xmlns:p14="http://schemas.microsoft.com/office/powerpoint/2010/main" val="28334313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Decreased construction duration,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limiting time earth is disturbed; less opportunity for sediment to leave the site.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Fewer field modifications,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 Prevent construction delays/additional PRD reviews.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Allow contractor to work efficiently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They can choose order of work as long as they comply with sequence/plans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r>
              <a:rPr lang="en-US" b="0" i="0" u="none" strike="noStrike" dirty="0">
                <a:solidFill>
                  <a:srgbClr val="000000"/>
                </a:solidFill>
                <a:effectLst/>
                <a:latin typeface="Calibri" panose="020F0502020204030204" pitchFamily="34" charset="0"/>
              </a:rPr>
              <a:t>- rethink what NEEDS to be in a sequence of construction, and ONLY including those items. </a:t>
            </a:r>
            <a:endParaRPr lang="en-US"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8276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Here is out general "bare minimum" SOC. Even this can be further simplified, as the First bullet is not needed because of updated E&amp;S GN sheets note 2, and we already reference QAD approval to start the work in step 2.</a:t>
            </a:r>
          </a:p>
        </p:txBody>
      </p:sp>
      <p:sp>
        <p:nvSpPr>
          <p:cNvPr id="4" name="Slide Number Placeholder 3"/>
          <p:cNvSpPr>
            <a:spLocks noGrp="1"/>
          </p:cNvSpPr>
          <p:nvPr>
            <p:ph type="sldNum" sz="quarter" idx="5"/>
          </p:nvPr>
        </p:nvSpPr>
        <p:spPr/>
        <p:txBody>
          <a:bodyPr/>
          <a:lstStyle/>
          <a:p>
            <a:fld id="{259146D6-37F7-4879-BE65-103A0BFCB61E}" type="slidenum">
              <a:rPr lang="en-US"/>
              <a:t>27</a:t>
            </a:fld>
            <a:endParaRPr lang="en-US"/>
          </a:p>
        </p:txBody>
      </p:sp>
    </p:spTree>
    <p:extLst>
      <p:ext uri="{BB962C8B-B14F-4D97-AF65-F5344CB8AC3E}">
        <p14:creationId xmlns:p14="http://schemas.microsoft.com/office/powerpoint/2010/main" val="519732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 PURPOSE of SOC to ensure that sediment control HAPPENS. </a:t>
            </a:r>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controls need to be in place before the earth is disturbed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point of the sequence is NOT to dictate the order or methods in which the work is performed.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 Approaching the sequence from an overly prescriptive mindset has led to issues</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28</a:t>
            </a:fld>
            <a:endParaRPr lang="en-US"/>
          </a:p>
        </p:txBody>
      </p:sp>
    </p:spTree>
    <p:extLst>
      <p:ext uri="{BB962C8B-B14F-4D97-AF65-F5344CB8AC3E}">
        <p14:creationId xmlns:p14="http://schemas.microsoft.com/office/powerpoint/2010/main" val="3521324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5699E-9944-9912-4279-BA38B6976D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894D74-9891-8B21-7DDE-F65C3BB3BC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7BC1B8-51CC-78C6-EA76-452D505AB390}"/>
              </a:ext>
            </a:extLst>
          </p:cNvPr>
          <p:cNvSpPr>
            <a:spLocks noGrp="1"/>
          </p:cNvSpPr>
          <p:nvPr>
            <p:ph type="body" idx="1"/>
          </p:nvPr>
        </p:nvSpPr>
        <p:spPr/>
        <p:txBody>
          <a:bodyPr/>
          <a:lstStyle/>
          <a:p>
            <a:r>
              <a:rPr lang="en-US" dirty="0">
                <a:cs typeface="Calibri"/>
              </a:rPr>
              <a:t>Identify Drainage areas</a:t>
            </a:r>
          </a:p>
          <a:p>
            <a:r>
              <a:rPr lang="en-US" dirty="0">
                <a:cs typeface="Calibri"/>
              </a:rPr>
              <a:t>Quantify flows</a:t>
            </a:r>
          </a:p>
          <a:p>
            <a:r>
              <a:rPr lang="en-US" dirty="0">
                <a:cs typeface="Calibri"/>
              </a:rPr>
              <a:t>Minimize flows over disturbed ground</a:t>
            </a:r>
          </a:p>
          <a:p>
            <a:r>
              <a:rPr lang="en-US" dirty="0">
                <a:cs typeface="Calibri"/>
              </a:rPr>
              <a:t>Identify drainage patterns of concern</a:t>
            </a:r>
          </a:p>
          <a:p>
            <a:r>
              <a:rPr lang="en-US" dirty="0">
                <a:cs typeface="Calibri"/>
              </a:rPr>
              <a:t>Determine work area</a:t>
            </a:r>
          </a:p>
          <a:p>
            <a:r>
              <a:rPr lang="en-US" dirty="0">
                <a:cs typeface="Calibri"/>
              </a:rPr>
              <a:t>Identify critical steps in the SOC</a:t>
            </a:r>
          </a:p>
          <a:p>
            <a:r>
              <a:rPr lang="en-US" dirty="0">
                <a:cs typeface="Calibri"/>
              </a:rPr>
              <a:t>Outline SOC</a:t>
            </a:r>
          </a:p>
          <a:p>
            <a:r>
              <a:rPr lang="en-US" dirty="0">
                <a:cs typeface="Calibri"/>
              </a:rPr>
              <a:t>Write…</a:t>
            </a:r>
          </a:p>
        </p:txBody>
      </p:sp>
      <p:sp>
        <p:nvSpPr>
          <p:cNvPr id="4" name="Slide Number Placeholder 3">
            <a:extLst>
              <a:ext uri="{FF2B5EF4-FFF2-40B4-BE49-F238E27FC236}">
                <a16:creationId xmlns:a16="http://schemas.microsoft.com/office/drawing/2014/main" id="{C36F6F28-14BD-CE30-EF64-DE5191039004}"/>
              </a:ext>
            </a:extLst>
          </p:cNvPr>
          <p:cNvSpPr>
            <a:spLocks noGrp="1"/>
          </p:cNvSpPr>
          <p:nvPr>
            <p:ph type="sldNum" sz="quarter" idx="5"/>
          </p:nvPr>
        </p:nvSpPr>
        <p:spPr/>
        <p:txBody>
          <a:bodyPr/>
          <a:lstStyle/>
          <a:p>
            <a:fld id="{259146D6-37F7-4879-BE65-103A0BFCB61E}" type="slidenum">
              <a:rPr lang="en-US"/>
              <a:t>29</a:t>
            </a:fld>
            <a:endParaRPr lang="en-US"/>
          </a:p>
        </p:txBody>
      </p:sp>
    </p:spTree>
    <p:extLst>
      <p:ext uri="{BB962C8B-B14F-4D97-AF65-F5344CB8AC3E}">
        <p14:creationId xmlns:p14="http://schemas.microsoft.com/office/powerpoint/2010/main" val="8930365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Rethink project in terms of water and sediment management</a:t>
            </a:r>
          </a:p>
          <a:p>
            <a:r>
              <a:rPr lang="en-US" dirty="0">
                <a:ea typeface="Calibri"/>
                <a:cs typeface="Calibri"/>
              </a:rPr>
              <a:t>Do you have large offsite drainage areas</a:t>
            </a:r>
          </a:p>
          <a:p>
            <a:r>
              <a:rPr lang="en-US" dirty="0">
                <a:ea typeface="Calibri"/>
                <a:cs typeface="Calibri"/>
              </a:rPr>
              <a:t>Do concentrated flows enter or leave the construction zone</a:t>
            </a:r>
          </a:p>
          <a:p>
            <a:r>
              <a:rPr lang="en-US" dirty="0">
                <a:ea typeface="Calibri"/>
                <a:cs typeface="Calibri"/>
              </a:rPr>
              <a:t>Are work areas small and constrained by property lines</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31</a:t>
            </a:fld>
            <a:endParaRPr lang="en-US"/>
          </a:p>
        </p:txBody>
      </p:sp>
    </p:spTree>
    <p:extLst>
      <p:ext uri="{BB962C8B-B14F-4D97-AF65-F5344CB8AC3E}">
        <p14:creationId xmlns:p14="http://schemas.microsoft.com/office/powerpoint/2010/main" val="20501552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Work areas assessed based on geography/drainage areas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Once ESC is in place for a work area, work can be performed at any time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Example: I-70 with a wide median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All drainage flows to stream, boundaries shown in red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Top Right: all area drains to culvert/pump around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Call this ZONE 1</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Top Left, similar situation – all area drains to culvert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Call this ZONE 2</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Bottom, everything drains toward sediment trap</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Call this ZONE 3</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 work zones but it will differ from project to project.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consider the "work zones" BEFORE placing and selecting your ESC devices to maximize contractor flexibility.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group areas to make sure that all areas are covered by an ESC device. </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17847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9146D6-37F7-4879-BE65-103A0BFCB61E}" type="slidenum">
              <a:rPr lang="en-US" smtClean="0"/>
              <a:t>34</a:t>
            </a:fld>
            <a:endParaRPr lang="en-US"/>
          </a:p>
        </p:txBody>
      </p:sp>
    </p:spTree>
    <p:extLst>
      <p:ext uri="{BB962C8B-B14F-4D97-AF65-F5344CB8AC3E}">
        <p14:creationId xmlns:p14="http://schemas.microsoft.com/office/powerpoint/2010/main" val="8342100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Contract PG1065184 was one of the first projects to undergo the Flexible Sequence approach in 2019 through c</a:t>
            </a:r>
            <a:r>
              <a:rPr lang="en-US"/>
              <a:t>ollaboration between MDOT SHA PRD, HHD, QAD, District 3 Construction, and the design team to produce a sequence which provided flexibility but still ensured erosion and sediment controls were maintained. </a:t>
            </a:r>
          </a:p>
          <a:p>
            <a:endParaRPr lang="en-US"/>
          </a:p>
          <a:p>
            <a:r>
              <a:rPr lang="en-US"/>
              <a:t>The project in Beltsville consisted of 1.35 miles of urban intersection improvements along Powder Mill Road. Proposed improvements include mill and overlay, concrete curb and gutter, ADA compatible sidewalks, drainage improvements, and stormwater management facilities.</a:t>
            </a:r>
            <a:endParaRPr lang="en-US">
              <a:ea typeface="Calibri"/>
              <a:cs typeface="Calibri"/>
            </a:endParaRPr>
          </a:p>
          <a:p>
            <a:endParaRPr lang="en-US"/>
          </a:p>
          <a:p>
            <a:r>
              <a:rPr lang="en-US"/>
              <a:t>As you can see from the aerial and street view, project site is located along a developed urban corridor. There were a number of utility conflicts/relocations required as part of project scope, including concurrent utility work to relocate Verizon overhead utility poles as well as water main relocation within the project limits.</a:t>
            </a:r>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8265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original sequence was very long and prescriptive, requiring the contractor to construct the project in a very specific order. There were a number of Verizon utility pole relocations that were supposed to be relocated before this SHA contract but those relocations were behind schedule, creating potential delays with the original sequence of construction for this contract.</a:t>
            </a:r>
          </a:p>
          <a:p>
            <a:endParaRPr lang="en-US">
              <a:cs typeface="Calibri"/>
            </a:endParaRPr>
          </a:p>
          <a:p>
            <a:r>
              <a:rPr lang="en-US">
                <a:cs typeface="Calibri"/>
              </a:rPr>
              <a:t>Flexible SOC Approach: </a:t>
            </a:r>
            <a:r>
              <a:rPr lang="en-US"/>
              <a:t>Make sequence of construction clear, concise, and as flexible as possible for the contractor given the specific job constraints.</a:t>
            </a:r>
            <a:endParaRPr lang="en-US">
              <a:ea typeface="Calibri"/>
              <a:cs typeface="Calibri"/>
            </a:endParaRPr>
          </a:p>
          <a:p>
            <a:endParaRPr lang="en-US"/>
          </a:p>
          <a:p>
            <a:r>
              <a:rPr lang="en-US"/>
              <a:t>Brainstorm session between SHA HHD, PRD, District 3, and Office of Construction (OOC) to review project overall and determine which work areas can be completed with QAD approval to complete as much work as possible without waiting for Verizon Utility Pole relocations. Special attention was paid to work areas where work could happen concurrently (at the same time) versus work that was required to be completed within specific order.</a:t>
            </a:r>
            <a:endParaRPr lang="en-US">
              <a:ea typeface="Calibri"/>
              <a:cs typeface="Calibri"/>
            </a:endParaRPr>
          </a:p>
          <a:p>
            <a:endParaRPr lang="en-US"/>
          </a:p>
        </p:txBody>
      </p:sp>
      <p:sp>
        <p:nvSpPr>
          <p:cNvPr id="4" name="Slide Number Placeholder 3"/>
          <p:cNvSpPr>
            <a:spLocks noGrp="1"/>
          </p:cNvSpPr>
          <p:nvPr>
            <p:ph type="sldNum" sz="quarter" idx="5"/>
          </p:nvPr>
        </p:nvSpPr>
        <p:spPr/>
        <p:txBody>
          <a:bodyPr/>
          <a:lstStyle/>
          <a:p>
            <a:fld id="{259146D6-37F7-4879-BE65-103A0BFCB61E}" type="slidenum">
              <a:rPr lang="en-US"/>
              <a:t>38</a:t>
            </a:fld>
            <a:endParaRPr lang="en-US"/>
          </a:p>
        </p:txBody>
      </p:sp>
    </p:spTree>
    <p:extLst>
      <p:ext uri="{BB962C8B-B14F-4D97-AF65-F5344CB8AC3E}">
        <p14:creationId xmlns:p14="http://schemas.microsoft.com/office/powerpoint/2010/main" val="32376991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Ultimately, by incorporating all these common-sense changes, we can get from here (</a:t>
            </a:r>
            <a:r>
              <a:rPr lang="en-US"/>
              <a:t>click for simplified sequence) </a:t>
            </a:r>
            <a:r>
              <a:rPr lang="en-US">
                <a:cs typeface="Calibri"/>
              </a:rPr>
              <a:t> to here!</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9788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-COMAR SEC 26.17.01.07, "The Sequence of construction describes the relationship between the implementation and maintenance of erosion and sediment control practices, including permanent and temporary stabilization, grading units, and the various stages or phases of earth disturbance and construction." </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-(animation 1) COMAR defines these minimum steps be in SOC</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 (animations 2 -4) middle steps can be boiled down to "do work as shown". </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-Therefore, the minimum requirements for the sequence of construction are fairly minimal. </a:t>
            </a:r>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Work is to be performed in coordination with the contractors developed schedule.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"do the work" portion item might include the construction of additional ESC devices which are within the perimeter controls.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8322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original erosion and sediment control sequence of construction was restrictive, linked to the maintenance of traffic phases, and conflicted with Verizon’s proposed relocation. The goal was to revise the sequence quickly to obtain permit modifications before the project was advertised to avoid any schedule delays.</a:t>
            </a:r>
          </a:p>
          <a:p>
            <a:endParaRPr lang="en-US">
              <a:cs typeface="Calibri"/>
            </a:endParaRPr>
          </a:p>
          <a:p>
            <a:r>
              <a:rPr lang="en-US">
                <a:cs typeface="Calibri"/>
              </a:rPr>
              <a:t>This method dictates the contractor's construction order without adding any room for the construction order to change without requiring a toolkit modification.  In addition, the SOC does not allow for concurrent work.</a:t>
            </a: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78084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Revised sequence is not tied to MOT plan/phasing and also allows for concurrent work. This revised SOC allows the contractor to continue working in another area if there is a location where the anticipated utility pole relocations to be completed by others have not been completed yet. This revised SOC met the goals of providing contractor flexibility on work order, allowing concurrent work, and simplifying sequence steps.</a:t>
            </a:r>
          </a:p>
          <a:p>
            <a:endParaRPr lang="en-US">
              <a:cs typeface="Calibri"/>
            </a:endParaRPr>
          </a:p>
          <a:p>
            <a:r>
              <a:rPr lang="en-US">
                <a:cs typeface="Calibri"/>
              </a:rPr>
              <a:t>Sequence of Construction Approach:</a:t>
            </a:r>
          </a:p>
          <a:p>
            <a:r>
              <a:rPr lang="en-US">
                <a:cs typeface="Calibri"/>
              </a:rPr>
              <a:t>Step 1: Stakeout LOD/install temporary orange construction fence. </a:t>
            </a:r>
            <a:r>
              <a:rPr lang="en-US"/>
              <a:t>In some cases, there may be a general note that indicates if the LOD should be staked out all at once or if it’s OK to do in phases.</a:t>
            </a:r>
            <a:endParaRPr lang="en-US">
              <a:cs typeface="Calibri"/>
            </a:endParaRPr>
          </a:p>
          <a:p>
            <a:r>
              <a:rPr lang="en-US">
                <a:cs typeface="Calibri"/>
              </a:rPr>
              <a:t>Step 2: </a:t>
            </a:r>
            <a:r>
              <a:rPr lang="en-US"/>
              <a:t>Clear and grub to install perimeter controls.  In some cases this direction will include the whole project, in others, it may be by phase, or it may be at the contractors discretion.  If it’s not the whole project, we would emphasize that all controls need to be in before beginning work in each work area.  This step might also include tree root pruning.   </a:t>
            </a:r>
            <a:endParaRPr lang="en-US">
              <a:cs typeface="Calibri"/>
            </a:endParaRPr>
          </a:p>
          <a:p>
            <a:r>
              <a:rPr lang="en-US"/>
              <a:t>Step 3: Clear and grub to install remaining controls as work progresses.</a:t>
            </a:r>
            <a:endParaRPr lang="en-US">
              <a:cs typeface="Calibri"/>
            </a:endParaRPr>
          </a:p>
          <a:p>
            <a:r>
              <a:rPr lang="en-US"/>
              <a:t>Step 4: Perform work accommodating the any project specific constraints.</a:t>
            </a:r>
            <a:endParaRPr lang="en-US">
              <a:cs typeface="Calibri"/>
            </a:endParaRPr>
          </a:p>
          <a:p>
            <a:r>
              <a:rPr lang="en-US">
                <a:cs typeface="Calibri"/>
              </a:rPr>
              <a:t>Step 5: Specific Instructions for SWM facilities to prevent sediment laden water from draining to them during construction. Note this approach from 2019 contract called out each individual BMP, but moving forward the SWM facilities should be referenced overall and specific BMP numbers should not be called out individually.</a:t>
            </a:r>
            <a:endParaRPr lang="en-US"/>
          </a:p>
          <a:p>
            <a:r>
              <a:rPr lang="en-US"/>
              <a:t>Step 6: Permanent stabilization. </a:t>
            </a:r>
            <a:endParaRPr lang="en-US">
              <a:cs typeface="Calibri"/>
            </a:endParaRP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41</a:t>
            </a:fld>
            <a:endParaRPr lang="en-US"/>
          </a:p>
        </p:txBody>
      </p:sp>
    </p:spTree>
    <p:extLst>
      <p:ext uri="{BB962C8B-B14F-4D97-AF65-F5344CB8AC3E}">
        <p14:creationId xmlns:p14="http://schemas.microsoft.com/office/powerpoint/2010/main" val="15828069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Ultimately, by incorporating all these common-sense changes, we can get from here (</a:t>
            </a:r>
            <a:r>
              <a:rPr lang="en-US"/>
              <a:t>click for simplified sequence) </a:t>
            </a:r>
            <a:r>
              <a:rPr lang="en-US">
                <a:cs typeface="Calibri"/>
              </a:rPr>
              <a:t> to here</a:t>
            </a:r>
            <a:endParaRPr lang="en-US"/>
          </a:p>
        </p:txBody>
      </p:sp>
      <p:sp>
        <p:nvSpPr>
          <p:cNvPr id="4" name="Slide Number Placeholder 3"/>
          <p:cNvSpPr>
            <a:spLocks noGrp="1"/>
          </p:cNvSpPr>
          <p:nvPr>
            <p:ph type="sldNum" sz="quarter" idx="5"/>
          </p:nvPr>
        </p:nvSpPr>
        <p:spPr/>
        <p:txBody>
          <a:bodyPr/>
          <a:lstStyle/>
          <a:p>
            <a:fld id="{259146D6-37F7-4879-BE65-103A0BFCB61E}" type="slidenum">
              <a:rPr lang="en-US"/>
              <a:t>42</a:t>
            </a:fld>
            <a:endParaRPr lang="en-US"/>
          </a:p>
        </p:txBody>
      </p:sp>
    </p:spTree>
    <p:extLst>
      <p:ext uri="{BB962C8B-B14F-4D97-AF65-F5344CB8AC3E}">
        <p14:creationId xmlns:p14="http://schemas.microsoft.com/office/powerpoint/2010/main" val="1834539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shows the original Sequence of Construction Prior to Simplification.  The original sequence of construction consisted of two phases. Phase One consisted of 12 steps, and phase two consisted of 11 steps. In phase one, the contractor would have had to start on eastbound Maryland 212A at Pine St. and perform the work sequentially to US Route 1.  The contractor would have had to install E&amp;S perimeter controls, then install storm drain pipe and inlets specifically as called out in the sequence, then construct concrete, curb and gutter and sidewalk and stabilize the area before moving on to the next section.  In phase two, the contractor would have had to start on westbound Maryland 212A at Pine St. and perform the work sequentially to US Route 1.  Similar to phase one, the contractor would have had to install Erosion and Sediment controls, perimeter controls, storm drain pipe and inlets specifically as called out in the sequence.  Then constructed concrete curb and gutter and sidewalk, and then stabilized the area before moving on to the next section. </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43</a:t>
            </a:fld>
            <a:endParaRPr lang="en-US"/>
          </a:p>
        </p:txBody>
      </p:sp>
    </p:spTree>
    <p:extLst>
      <p:ext uri="{BB962C8B-B14F-4D97-AF65-F5344CB8AC3E}">
        <p14:creationId xmlns:p14="http://schemas.microsoft.com/office/powerpoint/2010/main" val="26624734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this slide here shows steps three and four of the original sequence of construction prior to simplification. Now, as you can see, the steps are very detailed and tell the contractor what pipes and drainage structures that have to be installed and the order of installation.  Any deviation in the order of work in these steps and the contractor would be considered to be out of sequence.  And this could potentially result in a non-compliance from MDOT SHA Quality Assurance Program.</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44</a:t>
            </a:fld>
            <a:endParaRPr lang="en-US"/>
          </a:p>
        </p:txBody>
      </p:sp>
    </p:spTree>
    <p:extLst>
      <p:ext uri="{BB962C8B-B14F-4D97-AF65-F5344CB8AC3E}">
        <p14:creationId xmlns:p14="http://schemas.microsoft.com/office/powerpoint/2010/main" val="1103651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shows the flexible sequence of construction as advertised, and if you compare that to what I just showed you originally, you're talking 11 and 12 steps for each phase, down to seven (7) steps for both phases of construction. </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45</a:t>
            </a:fld>
            <a:endParaRPr lang="en-US"/>
          </a:p>
        </p:txBody>
      </p:sp>
    </p:spTree>
    <p:extLst>
      <p:ext uri="{BB962C8B-B14F-4D97-AF65-F5344CB8AC3E}">
        <p14:creationId xmlns:p14="http://schemas.microsoft.com/office/powerpoint/2010/main" val="16088526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just a blow up of the simplified sequence of construction.  You could see it was 7 steps and these steps focus strictly on erosion and sediment control and did not dictate to the contractor how the project was to be built.  How this worked was basically once the E &amp; S controls were installed to wherever the contractor wanted to work. The contractor could perform that work.  This sequence allowed for the work in each area to be performed concurrently and in any order. and the E &amp; S plans did not change.</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46</a:t>
            </a:fld>
            <a:endParaRPr lang="en-US"/>
          </a:p>
        </p:txBody>
      </p:sp>
    </p:spTree>
    <p:extLst>
      <p:ext uri="{BB962C8B-B14F-4D97-AF65-F5344CB8AC3E}">
        <p14:creationId xmlns:p14="http://schemas.microsoft.com/office/powerpoint/2010/main" val="2443965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this slide shows you the original sequence of construction and it required the contractor to start at Pine St. and make their way east on the project.  So the very first inlet that would have been installed is I-11/1.  I-12/1 is the second inlet that needed to be installed. I-11/1 one is the first one here on the corner.  Basically about 20 feet of pipe needed to be installed per the first sequence.  The next thing that needed to be installed was I-3/1, then followed by the storm drain pipe that connects the two inlets.</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47</a:t>
            </a:fld>
            <a:endParaRPr lang="en-US"/>
          </a:p>
        </p:txBody>
      </p:sp>
    </p:spTree>
    <p:extLst>
      <p:ext uri="{BB962C8B-B14F-4D97-AF65-F5344CB8AC3E}">
        <p14:creationId xmlns:p14="http://schemas.microsoft.com/office/powerpoint/2010/main" val="28254517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doing so, we discovered that there were two (2) electric lines, one right here in between I-11/1 one and I-12/1, and the second piece was right here in between I-3/1 and I-11/1. In order to do any of this work. As you can see in this blow up all these electric lines, the red lines are the existing utility lines that were in the way running parallel. They were supposed to have been lowered to 8 feet, but the electrical contractor decided to put them at 2 1/2 feet deep.  So that would have been modification #1 within the first three days of the project.</a:t>
            </a: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22740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Modification 2 was avoided by using flexible sequence of construction. Otherwise, project would have been delayed until modification was approved or utility was relocated.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517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training is about providing flexibility in the sequence of construction. </a:t>
            </a:r>
          </a:p>
          <a:p>
            <a:r>
              <a:rPr lang="en-US" dirty="0">
                <a:cs typeface="Calibri"/>
              </a:rPr>
              <a:t>The SOC is an integral part of the sediment and erosion control plan</a:t>
            </a:r>
          </a:p>
          <a:p>
            <a:r>
              <a:rPr lang="en-US" dirty="0">
                <a:cs typeface="Calibri"/>
              </a:rPr>
              <a:t>Lets take a step back and ask, "why do we care about erosion and sediment control in the first place?"</a:t>
            </a:r>
          </a:p>
          <a:p>
            <a:r>
              <a:rPr lang="en-US" dirty="0">
                <a:cs typeface="Calibri"/>
              </a:rPr>
              <a:t>The basics are, when we undertake a construction project, the result is a lot of exposed earth. Grading operations, or even just trucks driving over open space areas, cause native soils to be exposed, and therefore become easily moved by storm flows. When storms come, this sediment can end up being migrated by the stormwater onto downstream properties (click for photo 1), into public roadways and storm drain systems (click for photo 2), and into those systems downstream channels (click for photo 3). Those downstream channels ultimately connect with larger waterways (click for photo 4) and can lead to sedimentation within our natural resources (click for photo 5). </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9</a:t>
            </a:fld>
            <a:endParaRPr lang="en-US"/>
          </a:p>
        </p:txBody>
      </p:sp>
    </p:spTree>
    <p:extLst>
      <p:ext uri="{BB962C8B-B14F-4D97-AF65-F5344CB8AC3E}">
        <p14:creationId xmlns:p14="http://schemas.microsoft.com/office/powerpoint/2010/main" val="42353289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Afterwards, once that got that cleared up, the contractor would have been able to install I-12/1 and I-11/1, and the piece of pipe between the two inlets, next was the installation of  inlet (I-3/1) and then about 45 feet of RCP Pipe.  They started on the next section for the sequence and as soon as they started on the next portion of the storm drain system, guess what???</a:t>
            </a: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99505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was another electrical line that we found 20 feet away from I-3/1 that we encountered.  It was determined that the high voltage BG&amp;E line would have to be lowered.  It would have required our second modification within 50 feet of starting the project.</a:t>
            </a: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23466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Modification 3 </a:t>
            </a:r>
            <a:r>
              <a:rPr lang="en-US"/>
              <a:t>was avoided by using flexible sequence of construction. Otherwise, project would have been delayed until modification was approved or utility was relocated.</a:t>
            </a:r>
          </a:p>
          <a:p>
            <a:endParaRPr lang="en-US">
              <a:ea typeface="Calibri"/>
              <a:cs typeface="Calibri"/>
            </a:endParaRPr>
          </a:p>
          <a:p>
            <a:r>
              <a:rPr lang="en-US">
                <a:ea typeface="Calibri"/>
                <a:cs typeface="Calibri"/>
              </a:rPr>
              <a:t>The Construction Project Engineer stated using the flexible sequence of construction approach saved approximately 2 years of construction.  The traditional approach would have put the entire project on hold during these RFIs and created a delay during the utility relocation, but the contractor was able to work on other areas while these RFIs were resolved because of the flexible ESC sequence.</a:t>
            </a: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69195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the contractor spent time getting that resolved, they could have moved to the next area of work.  Unfortunately, we encountered another conflict.</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53</a:t>
            </a:fld>
            <a:endParaRPr lang="en-US"/>
          </a:p>
        </p:txBody>
      </p:sp>
    </p:spTree>
    <p:extLst>
      <p:ext uri="{BB962C8B-B14F-4D97-AF65-F5344CB8AC3E}">
        <p14:creationId xmlns:p14="http://schemas.microsoft.com/office/powerpoint/2010/main" val="9417627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conflict was only 30 feet away and would have required another modification, because the contractor found a communication cable and that would have been our third modification within 100 feet of starting the project. And that would have been 3 modifications in a row just to modify the sequence.  Because we were able to have a flexible sequence, when we encountered our first electrical line we skipped to the next set of inlets for installation.  The contractor only needed to make sure the proper E&amp;S controls prior to starting working, and then just kept moving forward as these issues were resolved.  This allowed the contractor not to experience any delays as a result of having to submit and wait for modifications to the sequence to be approved.</a:t>
            </a:r>
          </a:p>
        </p:txBody>
      </p:sp>
      <p:sp>
        <p:nvSpPr>
          <p:cNvPr id="4" name="Slide Number Placeholder 3"/>
          <p:cNvSpPr>
            <a:spLocks noGrp="1"/>
          </p:cNvSpPr>
          <p:nvPr>
            <p:ph type="sldNum" sz="quarter" idx="5"/>
          </p:nvPr>
        </p:nvSpPr>
        <p:spPr/>
        <p:txBody>
          <a:bodyPr/>
          <a:lstStyle/>
          <a:p>
            <a:fld id="{259146D6-37F7-4879-BE65-103A0BFCB61E}" type="slidenum">
              <a:rPr lang="en-US"/>
              <a:t>54</a:t>
            </a:fld>
            <a:endParaRPr lang="en-US"/>
          </a:p>
        </p:txBody>
      </p:sp>
    </p:spTree>
    <p:extLst>
      <p:ext uri="{BB962C8B-B14F-4D97-AF65-F5344CB8AC3E}">
        <p14:creationId xmlns:p14="http://schemas.microsoft.com/office/powerpoint/2010/main" val="33995340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Modification 3 </a:t>
            </a:r>
            <a:r>
              <a:rPr lang="en-US"/>
              <a:t>was avoided by using flexible sequence of construction. Otherwise, project would have been delayed until modification was approved or utility was relocated.</a:t>
            </a:r>
          </a:p>
          <a:p>
            <a:endParaRPr lang="en-US">
              <a:ea typeface="Calibri"/>
              <a:cs typeface="Calibri"/>
            </a:endParaRPr>
          </a:p>
          <a:p>
            <a:r>
              <a:rPr lang="en-US">
                <a:ea typeface="Calibri"/>
                <a:cs typeface="Calibri"/>
              </a:rPr>
              <a:t>The Construction Project Engineer stated using the flexible sequence of construction approach saved approximately 2 years of construction.  The traditional approach would have put the entire project on hold during these RFIs and created a delay during the utility relocation, but the contractor was able to work on other areas while these RFIs were resolved because of the flexible ESC sequence.</a:t>
            </a: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55</a:t>
            </a:fld>
            <a:endParaRPr lang="en-US"/>
          </a:p>
        </p:txBody>
      </p:sp>
    </p:spTree>
    <p:extLst>
      <p:ext uri="{BB962C8B-B14F-4D97-AF65-F5344CB8AC3E}">
        <p14:creationId xmlns:p14="http://schemas.microsoft.com/office/powerpoint/2010/main" val="11469195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So this slide shows you the original sequence of construction and it required the contractor to start at Pine St. and make their way east on the project.  So the very first inlet that would have been installed is I-11/1.  I-12/1 is the second inlet that needed to be installed. I-11/1 one is the first one here on the corner.  Basically about 20 feet of pipe needed to be installed per the first sequence.  The next thing that needed to be installed was I-3/1, then followed by the storm drain pipe that connects the two inlets.</a:t>
            </a:r>
            <a:endParaRPr lang="en-US" dirty="0"/>
          </a:p>
        </p:txBody>
      </p:sp>
      <p:sp>
        <p:nvSpPr>
          <p:cNvPr id="4" name="Slide Number Placeholder 3"/>
          <p:cNvSpPr>
            <a:spLocks noGrp="1"/>
          </p:cNvSpPr>
          <p:nvPr>
            <p:ph type="sldNum" sz="quarter" idx="5"/>
          </p:nvPr>
        </p:nvSpPr>
        <p:spPr/>
        <p:txBody>
          <a:bodyPr/>
          <a:lstStyle/>
          <a:p>
            <a:fld id="{259146D6-37F7-4879-BE65-103A0BFCB61E}" type="slidenum">
              <a:rPr lang="en-US" smtClean="0"/>
              <a:t>56</a:t>
            </a:fld>
            <a:endParaRPr lang="en-US"/>
          </a:p>
        </p:txBody>
      </p:sp>
    </p:spTree>
    <p:extLst>
      <p:ext uri="{BB962C8B-B14F-4D97-AF65-F5344CB8AC3E}">
        <p14:creationId xmlns:p14="http://schemas.microsoft.com/office/powerpoint/2010/main" val="11220991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endParaRPr lang="en-US" sz="1800"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smtClean="0"/>
              <a:t>57</a:t>
            </a:fld>
            <a:endParaRPr lang="en-US"/>
          </a:p>
        </p:txBody>
      </p:sp>
    </p:spTree>
    <p:extLst>
      <p:ext uri="{BB962C8B-B14F-4D97-AF65-F5344CB8AC3E}">
        <p14:creationId xmlns:p14="http://schemas.microsoft.com/office/powerpoint/2010/main" val="27021496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In the past, special site conditions would result in more detail in sequence</a:t>
            </a:r>
            <a:r>
              <a:rPr lang="en-US" sz="1200" b="0" i="0" dirty="0">
                <a:solidFill>
                  <a:srgbClr val="444444"/>
                </a:solidFill>
                <a:effectLst/>
                <a:latin typeface="Calibri" panose="020F0502020204030204" pitchFamily="34" charset="0"/>
              </a:rPr>
              <a:t>​</a:t>
            </a:r>
            <a:endParaRPr lang="en-US" sz="1200" b="0" i="0" dirty="0">
              <a:solidFill>
                <a:srgbClr val="444444"/>
              </a:solidFill>
              <a:effectLst/>
              <a:latin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444444"/>
                </a:solidFill>
                <a:effectLst/>
                <a:latin typeface="Calibri" panose="020F0502020204030204" pitchFamily="34" charset="0"/>
              </a:rPr>
              <a:t>Environmental, site issues, stormwater management</a:t>
            </a:r>
            <a:endParaRPr lang="en-US" sz="1200" dirty="0"/>
          </a:p>
          <a:p>
            <a:pPr algn="l" rtl="0" fontAlgn="base">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Here are some reasons this might not be needed</a:t>
            </a:r>
            <a:r>
              <a:rPr lang="en-US" sz="1200" b="0" i="0" dirty="0">
                <a:solidFill>
                  <a:srgbClr val="444444"/>
                </a:solidFill>
                <a:effectLst/>
                <a:latin typeface="Calibri" panose="020F0502020204030204" pitchFamily="34" charset="0"/>
              </a:rPr>
              <a:t>​</a:t>
            </a:r>
          </a:p>
        </p:txBody>
      </p:sp>
      <p:sp>
        <p:nvSpPr>
          <p:cNvPr id="4" name="Slide Number Placeholder 3"/>
          <p:cNvSpPr>
            <a:spLocks noGrp="1"/>
          </p:cNvSpPr>
          <p:nvPr>
            <p:ph type="sldNum" sz="quarter" idx="5"/>
          </p:nvPr>
        </p:nvSpPr>
        <p:spPr/>
        <p:txBody>
          <a:bodyPr/>
          <a:lstStyle/>
          <a:p>
            <a:fld id="{259146D6-37F7-4879-BE65-103A0BFCB61E}" type="slidenum">
              <a:rPr lang="en-US"/>
              <a:t>58</a:t>
            </a:fld>
            <a:endParaRPr lang="en-US"/>
          </a:p>
        </p:txBody>
      </p:sp>
    </p:spTree>
    <p:extLst>
      <p:ext uri="{BB962C8B-B14F-4D97-AF65-F5344CB8AC3E}">
        <p14:creationId xmlns:p14="http://schemas.microsoft.com/office/powerpoint/2010/main" val="34519356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20000"/>
              </a:lnSpc>
              <a:spcBef>
                <a:spcPts val="1000"/>
              </a:spcBef>
              <a:buFont typeface="Arial"/>
              <a:buChar char="•"/>
            </a:pPr>
            <a:r>
              <a:rPr lang="en-US" dirty="0"/>
              <a:t>Some projects will require review for 378 or Dam Safety </a:t>
            </a:r>
          </a:p>
          <a:p>
            <a:pPr marL="171450" indent="-171450">
              <a:lnSpc>
                <a:spcPct val="120000"/>
              </a:lnSpc>
              <a:spcBef>
                <a:spcPts val="1000"/>
              </a:spcBef>
              <a:buFont typeface="Arial"/>
              <a:buChar char="•"/>
            </a:pPr>
            <a:r>
              <a:rPr lang="en-US" dirty="0"/>
              <a:t>MDE may make comments requiring more detail within the SOC</a:t>
            </a:r>
            <a:endParaRPr lang="en-US" dirty="0">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59</a:t>
            </a:fld>
            <a:endParaRPr lang="en-US"/>
          </a:p>
        </p:txBody>
      </p:sp>
    </p:spTree>
    <p:extLst>
      <p:ext uri="{BB962C8B-B14F-4D97-AF65-F5344CB8AC3E}">
        <p14:creationId xmlns:p14="http://schemas.microsoft.com/office/powerpoint/2010/main" val="3705793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photo on the left is an extreme case which took place after a hurricane. However, the case still holds; sediment transport onto downstream properties can cause property damage, lessen property value, and hurt property owners. As shown on the left, sediment migration into storm drain systems can result in clogging of storm drain systems and unsafe roadway conditions due to roadway flooding; and even if the systems do not clog, it just pushes that sediment further downstream, which causes issues for the receiving waterways. </a:t>
            </a:r>
          </a:p>
        </p:txBody>
      </p:sp>
      <p:sp>
        <p:nvSpPr>
          <p:cNvPr id="4" name="Slide Number Placeholder 3"/>
          <p:cNvSpPr>
            <a:spLocks noGrp="1"/>
          </p:cNvSpPr>
          <p:nvPr>
            <p:ph type="sldNum" sz="quarter" idx="5"/>
          </p:nvPr>
        </p:nvSpPr>
        <p:spPr/>
        <p:txBody>
          <a:bodyPr/>
          <a:lstStyle/>
          <a:p>
            <a:fld id="{259146D6-37F7-4879-BE65-103A0BFCB61E}" type="slidenum">
              <a:rPr lang="en-US"/>
              <a:t>10</a:t>
            </a:fld>
            <a:endParaRPr lang="en-US"/>
          </a:p>
        </p:txBody>
      </p:sp>
    </p:spTree>
    <p:extLst>
      <p:ext uri="{BB962C8B-B14F-4D97-AF65-F5344CB8AC3E}">
        <p14:creationId xmlns:p14="http://schemas.microsoft.com/office/powerpoint/2010/main" val="30087140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separate SOC for only the MD 378/Dam Safety portion can be developed and shown on the appropriate SWM/Drainage sheet. This will ensure that the dam safety/378 related work will not hold up other parts of construction based on sequencial requirements.</a:t>
            </a:r>
          </a:p>
        </p:txBody>
      </p:sp>
      <p:sp>
        <p:nvSpPr>
          <p:cNvPr id="4" name="Slide Number Placeholder 3"/>
          <p:cNvSpPr>
            <a:spLocks noGrp="1"/>
          </p:cNvSpPr>
          <p:nvPr>
            <p:ph type="sldNum" sz="quarter" idx="5"/>
          </p:nvPr>
        </p:nvSpPr>
        <p:spPr/>
        <p:txBody>
          <a:bodyPr/>
          <a:lstStyle/>
          <a:p>
            <a:fld id="{259146D6-37F7-4879-BE65-103A0BFCB61E}" type="slidenum">
              <a:rPr lang="en-US"/>
              <a:t>60</a:t>
            </a:fld>
            <a:endParaRPr lang="en-US"/>
          </a:p>
        </p:txBody>
      </p:sp>
    </p:spTree>
    <p:extLst>
      <p:ext uri="{BB962C8B-B14F-4D97-AF65-F5344CB8AC3E}">
        <p14:creationId xmlns:p14="http://schemas.microsoft.com/office/powerpoint/2010/main" val="813758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Covered by note 10 on general note sheet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Additional requirements (ANIMATION 1)</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Anti-degradation checklist if over 1 acre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Tier 2 review by MDE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Show tier 2 boundary on the plan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Accelerated stabilization may be required (same-day stab, redundant controls. Etc.)</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all this is done, you don't need detail in sequence!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61</a:t>
            </a:fld>
            <a:endParaRPr lang="en-US"/>
          </a:p>
        </p:txBody>
      </p:sp>
    </p:spTree>
    <p:extLst>
      <p:ext uri="{BB962C8B-B14F-4D97-AF65-F5344CB8AC3E}">
        <p14:creationId xmlns:p14="http://schemas.microsoft.com/office/powerpoint/2010/main" val="938151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dirty="0"/>
              <a:t>Stream closure watersheds are covered under note 24 of the ESC General Notes Sheets. This note shows the timeline restrictions for in-stream usage </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Additional requirements (ANIMATION 1)</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multiple stream usages, group work areas within a specific stream use (animation 2)</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Gives contractor flexibility to schedule work around closures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all this is done, you don't need detail in sequence!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62</a:t>
            </a:fld>
            <a:endParaRPr lang="en-US"/>
          </a:p>
        </p:txBody>
      </p:sp>
    </p:spTree>
    <p:extLst>
      <p:ext uri="{BB962C8B-B14F-4D97-AF65-F5344CB8AC3E}">
        <p14:creationId xmlns:p14="http://schemas.microsoft.com/office/powerpoint/2010/main" val="30404465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Covered by note 9 on general note sheet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Additional requirements (ANIMATION 1)</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Show 11 standard MDE notes for with in wetlands/waterways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all this is done, you don't need detail in sequence!</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63</a:t>
            </a:fld>
            <a:endParaRPr lang="en-US"/>
          </a:p>
        </p:txBody>
      </p:sp>
    </p:spTree>
    <p:extLst>
      <p:ext uri="{BB962C8B-B14F-4D97-AF65-F5344CB8AC3E}">
        <p14:creationId xmlns:p14="http://schemas.microsoft.com/office/powerpoint/2010/main" val="11585883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Covered in an OMT specification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Additional requirements (ANIMATION 1)</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specific area of contaminated soil known, can add note to plan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all this is done, you don't need detail in sequence!</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64</a:t>
            </a:fld>
            <a:endParaRPr lang="en-US"/>
          </a:p>
        </p:txBody>
      </p:sp>
    </p:spTree>
    <p:extLst>
      <p:ext uri="{BB962C8B-B14F-4D97-AF65-F5344CB8AC3E}">
        <p14:creationId xmlns:p14="http://schemas.microsoft.com/office/powerpoint/2010/main" val="1064606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Covered in IFB (animation 1) SP 100</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Additional requirements (ANIMATION 2/3)</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Label area on plan so contractor knows where this spec applies in the field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Note should direct the contractor to the spec, and tell contractor who to call</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If all this is done, you don't need detail in sequence!</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65</a:t>
            </a:fld>
            <a:endParaRPr lang="en-US"/>
          </a:p>
        </p:txBody>
      </p:sp>
    </p:spTree>
    <p:extLst>
      <p:ext uri="{BB962C8B-B14F-4D97-AF65-F5344CB8AC3E}">
        <p14:creationId xmlns:p14="http://schemas.microsoft.com/office/powerpoint/2010/main" val="17730762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Sans-Serif"/>
              <a:buChar char="-"/>
            </a:pPr>
            <a:r>
              <a:rPr lang="en-US"/>
              <a:t>Covered by 316 spec</a:t>
            </a:r>
          </a:p>
          <a:p>
            <a:pPr marL="171450" indent="-171450">
              <a:buFont typeface="Calibri,Sans-Serif"/>
              <a:buChar char="-"/>
            </a:pPr>
            <a:r>
              <a:rPr lang="en-US"/>
              <a:t>Additional requirements (ANIMATION 1)</a:t>
            </a:r>
            <a:endParaRPr lang="en-US">
              <a:cs typeface="Calibri"/>
            </a:endParaRPr>
          </a:p>
          <a:p>
            <a:pPr marL="971550" lvl="1" indent="-171450">
              <a:buFont typeface="Courier New,monospace"/>
              <a:buChar char="•"/>
            </a:pPr>
            <a:r>
              <a:rPr lang="en-US"/>
              <a:t>Add note to plan notifying contractor of high groundwater, for bidding purposes</a:t>
            </a:r>
          </a:p>
          <a:p>
            <a:pPr marL="171450" indent="-171450">
              <a:buFont typeface="Calibri,Sans-Serif"/>
              <a:buChar char="-"/>
            </a:pPr>
            <a:r>
              <a:rPr lang="en-US"/>
              <a:t>If all this is done, you don't need detail in sequence!</a:t>
            </a:r>
            <a:endParaRPr lang="en-US">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66</a:t>
            </a:fld>
            <a:endParaRPr lang="en-US"/>
          </a:p>
        </p:txBody>
      </p:sp>
    </p:spTree>
    <p:extLst>
      <p:ext uri="{BB962C8B-B14F-4D97-AF65-F5344CB8AC3E}">
        <p14:creationId xmlns:p14="http://schemas.microsoft.com/office/powerpoint/2010/main" val="9436333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For these conditions, notes can be added to the plan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Storm drain: don't need to constrained "downstream to upstream" as long as we require positive drainage</a:t>
            </a:r>
            <a:r>
              <a:rPr lang="en-US" sz="1800"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r>
              <a:rPr lang="en-US" b="0" i="0" u="none" strike="noStrike" dirty="0">
                <a:solidFill>
                  <a:srgbClr val="000000"/>
                </a:solidFill>
                <a:effectLst/>
                <a:latin typeface="Calibri" panose="020F0502020204030204" pitchFamily="34" charset="0"/>
              </a:rPr>
              <a:t>NOT NEEDED IN SEQUENCE</a:t>
            </a:r>
            <a:endParaRPr lang="en-US" b="0" i="0" dirty="0">
              <a:solidFill>
                <a:srgbClr val="444444"/>
              </a:solidFill>
              <a:effectLst/>
              <a:latin typeface="Arial" panose="020B0604020202020204" pitchFamily="34" charset="0"/>
            </a:endParaRPr>
          </a:p>
          <a:p>
            <a:endParaRPr lang="en-US" dirty="0">
              <a:ea typeface="Calibri" panose="020F0502020204030204"/>
              <a:cs typeface="Calibri" panose="020F0502020204030204"/>
            </a:endParaRPr>
          </a:p>
          <a:p>
            <a:r>
              <a:rPr lang="en-US" dirty="0"/>
              <a:t>“Dry weather period” means a forecasted period with a maximum chance of precipitation of 20 percent each day, as determined by the National Oceanic and Atmospheric Administration (NOAA), for a specified number of consecutive days for the region (ZIP code) in which the project is located.</a:t>
            </a:r>
            <a:endParaRPr lang="en-US" dirty="0">
              <a:ea typeface="Calibri" panose="020F0502020204030204"/>
              <a:cs typeface="Calibri" panose="020F0502020204030204"/>
            </a:endParaRPr>
          </a:p>
          <a:p>
            <a:r>
              <a:rPr lang="en-US" dirty="0"/>
              <a:t>Reference: https://www.roads.maryland.gov/OHD2/Part_A_Sediment_and_Stormwater_Guidelines.pdf</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67</a:t>
            </a:fld>
            <a:endParaRPr lang="en-US"/>
          </a:p>
        </p:txBody>
      </p:sp>
    </p:spTree>
    <p:extLst>
      <p:ext uri="{BB962C8B-B14F-4D97-AF65-F5344CB8AC3E}">
        <p14:creationId xmlns:p14="http://schemas.microsoft.com/office/powerpoint/2010/main" val="22344301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Divisive topic</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Focusing on definitions here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Focusing on VEGETATED areas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68</a:t>
            </a:fld>
            <a:endParaRPr lang="en-US"/>
          </a:p>
        </p:txBody>
      </p:sp>
    </p:spTree>
    <p:extLst>
      <p:ext uri="{BB962C8B-B14F-4D97-AF65-F5344CB8AC3E}">
        <p14:creationId xmlns:p14="http://schemas.microsoft.com/office/powerpoint/2010/main" val="555188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2800" b="0" i="0" u="none" strike="noStrike" dirty="0">
                <a:solidFill>
                  <a:srgbClr val="000000"/>
                </a:solidFill>
                <a:effectLst/>
                <a:latin typeface="Calibri" panose="020F0502020204030204" pitchFamily="34" charset="0"/>
              </a:rPr>
              <a:t>WHY?</a:t>
            </a:r>
            <a:r>
              <a:rPr lang="en-US" sz="2800"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Flex SOC requires clear communication on plans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Clear communication requires agreement on what terms mean</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259146D6-37F7-4879-BE65-103A0BFCB61E}" type="slidenum">
              <a:rPr lang="en-US" smtClean="0"/>
              <a:t>69</a:t>
            </a:fld>
            <a:endParaRPr lang="en-US"/>
          </a:p>
        </p:txBody>
      </p:sp>
    </p:spTree>
    <p:extLst>
      <p:ext uri="{BB962C8B-B14F-4D97-AF65-F5344CB8AC3E}">
        <p14:creationId xmlns:p14="http://schemas.microsoft.com/office/powerpoint/2010/main" val="2619835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Sediment runoff causes nutrient loads in downstream waterways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Kills of fish &amp; native animals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ESC protects the environment </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11</a:t>
            </a:fld>
            <a:endParaRPr lang="en-US"/>
          </a:p>
        </p:txBody>
      </p:sp>
    </p:spTree>
    <p:extLst>
      <p:ext uri="{BB962C8B-B14F-4D97-AF65-F5344CB8AC3E}">
        <p14:creationId xmlns:p14="http://schemas.microsoft.com/office/powerpoint/2010/main" val="13905514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First, lets delve into the different types of "temporary stabilization". These methods are used in long-term construction projects where you might work an area and then need to leave it and come back at a later point in the construction process (think, rough grading before final grade is installed). These types of stabilization use the seeding/mulch mixes shown in section 704 and can only be left in place for 6 months. If you think the area in question may need to be left for more than 6 months, you will need to specify a different type of seed/mulch! Its also important to note that this type of stabilization takes place at the end of a given phase, and is left in place until a future phase. When being actively worked, there will be E&amp;SC measures in place within these areas, so end of day temporary stabilization should not be required. </a:t>
            </a:r>
          </a:p>
          <a:p>
            <a:endParaRPr lang="en-US">
              <a:cs typeface="Calibri"/>
            </a:endParaRPr>
          </a:p>
          <a:p>
            <a:r>
              <a:rPr lang="en-US">
                <a:cs typeface="Calibri"/>
              </a:rPr>
              <a:t>"TEMPORARY STABILIZATION" is the umbrella term for all short-term stabilizations using these planting items. The sub-types of stabilization are incremental and "temporary" (confusingly)</a:t>
            </a:r>
          </a:p>
        </p:txBody>
      </p:sp>
      <p:sp>
        <p:nvSpPr>
          <p:cNvPr id="4" name="Slide Number Placeholder 3"/>
          <p:cNvSpPr>
            <a:spLocks noGrp="1"/>
          </p:cNvSpPr>
          <p:nvPr>
            <p:ph type="sldNum" sz="quarter" idx="5"/>
          </p:nvPr>
        </p:nvSpPr>
        <p:spPr/>
        <p:txBody>
          <a:bodyPr/>
          <a:lstStyle/>
          <a:p>
            <a:fld id="{259146D6-37F7-4879-BE65-103A0BFCB61E}" type="slidenum">
              <a:rPr lang="en-US"/>
              <a:t>70</a:t>
            </a:fld>
            <a:endParaRPr lang="en-US"/>
          </a:p>
        </p:txBody>
      </p:sp>
    </p:spTree>
    <p:extLst>
      <p:ext uri="{BB962C8B-B14F-4D97-AF65-F5344CB8AC3E}">
        <p14:creationId xmlns:p14="http://schemas.microsoft.com/office/powerpoint/2010/main" val="16935792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Temporary  stabilization is used in areas of phased construction that will be re-disturbed. </a:t>
            </a:r>
          </a:p>
          <a:p>
            <a:r>
              <a:rPr lang="en-US" dirty="0">
                <a:cs typeface="Calibri"/>
              </a:rPr>
              <a:t>Think of rough-grading in a "temporary swale" which will be converted to a "grass swale" at the end of the construction process. </a:t>
            </a:r>
          </a:p>
          <a:p>
            <a:r>
              <a:rPr lang="en-US" dirty="0">
                <a:cs typeface="Calibri"/>
              </a:rPr>
              <a:t>Temporary stabilization can be installed at the end of a given phase to make an area "stable" until it will next be disturbed. </a:t>
            </a:r>
          </a:p>
          <a:p>
            <a:r>
              <a:rPr lang="en-US" dirty="0">
                <a:cs typeface="Calibri"/>
              </a:rPr>
              <a:t>these areas need to have E&amp;SC in place during the time they are being actively worked and use seed/mulch mixes that</a:t>
            </a:r>
          </a:p>
          <a:p>
            <a:r>
              <a:rPr lang="en-US" dirty="0">
                <a:cs typeface="Calibri"/>
              </a:rPr>
              <a:t>Can only be in place for 6 months. Info on the specific methods used are found in the E&amp;SC manual in section B-4-4. (animate) this photo shows an area where temporary stabilization has been applied through seed, straw and tack. </a:t>
            </a:r>
          </a:p>
          <a:p>
            <a:r>
              <a:rPr lang="en-US" dirty="0">
                <a:cs typeface="Calibri"/>
              </a:rPr>
              <a:t>Additionally, erosion control blankets can be used as "temporary stabilization" in areas where a fill slope is installed. In these areas, even if there is ESC at the base of the slope, you might want to provide an erosion blanket so that if it rains, it doesn't damage your newly established grading. </a:t>
            </a:r>
          </a:p>
        </p:txBody>
      </p:sp>
      <p:sp>
        <p:nvSpPr>
          <p:cNvPr id="4" name="Slide Number Placeholder 3"/>
          <p:cNvSpPr>
            <a:spLocks noGrp="1"/>
          </p:cNvSpPr>
          <p:nvPr>
            <p:ph type="sldNum" sz="quarter" idx="5"/>
          </p:nvPr>
        </p:nvSpPr>
        <p:spPr/>
        <p:txBody>
          <a:bodyPr/>
          <a:lstStyle/>
          <a:p>
            <a:fld id="{259146D6-37F7-4879-BE65-103A0BFCB61E}" type="slidenum">
              <a:rPr lang="en-US"/>
              <a:t>71</a:t>
            </a:fld>
            <a:endParaRPr lang="en-US"/>
          </a:p>
        </p:txBody>
      </p:sp>
    </p:spTree>
    <p:extLst>
      <p:ext uri="{BB962C8B-B14F-4D97-AF65-F5344CB8AC3E}">
        <p14:creationId xmlns:p14="http://schemas.microsoft.com/office/powerpoint/2010/main" val="30209577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PERMANENT- only for </a:t>
            </a:r>
            <a:r>
              <a:rPr lang="en-US" sz="1800" b="0" i="0" u="none" strike="noStrike" dirty="0" err="1">
                <a:solidFill>
                  <a:srgbClr val="000000"/>
                </a:solidFill>
                <a:effectLst/>
                <a:latin typeface="Calibri" panose="020F0502020204030204" pitchFamily="34" charset="0"/>
              </a:rPr>
              <a:t>ares</a:t>
            </a:r>
            <a:r>
              <a:rPr lang="en-US" sz="1800" b="0" i="0" u="none" strike="noStrike" dirty="0">
                <a:solidFill>
                  <a:srgbClr val="000000"/>
                </a:solidFill>
                <a:effectLst/>
                <a:latin typeface="Calibri" panose="020F0502020204030204" pitchFamily="34" charset="0"/>
              </a:rPr>
              <a:t> that WONT be disturbed again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FINAL and SAME DAY</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72</a:t>
            </a:fld>
            <a:endParaRPr lang="en-US"/>
          </a:p>
        </p:txBody>
      </p:sp>
    </p:spTree>
    <p:extLst>
      <p:ext uri="{BB962C8B-B14F-4D97-AF65-F5344CB8AC3E}">
        <p14:creationId xmlns:p14="http://schemas.microsoft.com/office/powerpoint/2010/main" val="3009185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At the end of construction activities in work area.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When work in that area is finished, besides final removal of E&amp;SC devices.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During construction, E&amp;SC measures still needs to be provided in these areas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can only be removed once the area is "permanently stabilized" (we'll define later)</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73</a:t>
            </a:fld>
            <a:endParaRPr lang="en-US"/>
          </a:p>
        </p:txBody>
      </p:sp>
    </p:spTree>
    <p:extLst>
      <p:ext uri="{BB962C8B-B14F-4D97-AF65-F5344CB8AC3E}">
        <p14:creationId xmlns:p14="http://schemas.microsoft.com/office/powerpoint/2010/main" val="41942323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Same-day stabilization is perhaps the most discussed and confusing of these terms. This type of stabilization takes place as a form of E&amp;SC, in limited/small regions where all proposed work can be performed AND planted to the final landscaped condition within 1 day. These areas should not be re-disturbed after final planting is installed. When this is used on a project as part of the E&amp;SC design, the following note should be used. </a:t>
            </a:r>
          </a:p>
          <a:p>
            <a:endParaRPr lang="en-US">
              <a:cs typeface="Calibri"/>
            </a:endParaRPr>
          </a:p>
          <a:p>
            <a:r>
              <a:rPr lang="en-US">
                <a:cs typeface="Calibri"/>
              </a:rPr>
              <a:t>"IS there a limit to SDS area?" This is very project dependent. How much a contractor can get done in a day depends on the type of work being done. All designers should be having someone with construction experience review their ESC design to ensure that SDS areas are feasible and constructible. </a:t>
            </a:r>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74</a:t>
            </a:fld>
            <a:endParaRPr lang="en-US"/>
          </a:p>
        </p:txBody>
      </p:sp>
    </p:spTree>
    <p:extLst>
      <p:ext uri="{BB962C8B-B14F-4D97-AF65-F5344CB8AC3E}">
        <p14:creationId xmlns:p14="http://schemas.microsoft.com/office/powerpoint/2010/main" val="7377628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dirty="0"/>
              <a:t>Question we know you are all thinking</a:t>
            </a:r>
          </a:p>
          <a:p>
            <a:pPr marL="171450" indent="-171450">
              <a:buFont typeface="Calibri"/>
              <a:buChar char="-"/>
            </a:pPr>
            <a:r>
              <a:rPr lang="en-US" dirty="0"/>
              <a:t>project dependent</a:t>
            </a:r>
            <a:endParaRPr lang="en-US" dirty="0">
              <a:cs typeface="Calibri"/>
            </a:endParaRPr>
          </a:p>
          <a:p>
            <a:pPr marL="171450" indent="-171450">
              <a:buFont typeface="Calibri"/>
              <a:buChar char="-"/>
            </a:pPr>
            <a:r>
              <a:rPr lang="en-US" dirty="0"/>
              <a:t>depends on the type of work being done</a:t>
            </a:r>
            <a:endParaRPr lang="en-US" dirty="0">
              <a:cs typeface="Calibri"/>
            </a:endParaRPr>
          </a:p>
          <a:p>
            <a:pPr marL="171450" indent="-171450">
              <a:buFont typeface="Calibri"/>
              <a:buChar char="-"/>
            </a:pPr>
            <a:r>
              <a:rPr lang="en-US" dirty="0"/>
              <a:t>someone with construction experience should review their ESC design to ensure that SDS areas are feasible and constructible.</a:t>
            </a:r>
          </a:p>
          <a:p>
            <a:pPr marL="171450" indent="-171450">
              <a:buFont typeface="Calibri"/>
              <a:buChar char="-"/>
            </a:pPr>
            <a:r>
              <a:rPr lang="en-US" dirty="0">
                <a:cs typeface="Calibri"/>
              </a:rPr>
              <a:t>Examples show good/bad usages</a:t>
            </a:r>
          </a:p>
          <a:p>
            <a:pPr marL="628650" lvl="1" indent="-171450">
              <a:buFont typeface="Calibri"/>
              <a:buChar char="-"/>
            </a:pPr>
            <a:endParaRPr lang="en-US" dirty="0">
              <a:cs typeface="Calibri"/>
            </a:endParaRPr>
          </a:p>
          <a:p>
            <a:pPr marL="628650" lvl="1" indent="-171450">
              <a:buFont typeface="Calibri"/>
              <a:buChar char="-"/>
            </a:pPr>
            <a:r>
              <a:rPr lang="en-US" dirty="0">
                <a:cs typeface="Calibri"/>
              </a:rPr>
              <a:t>Linear Projects</a:t>
            </a:r>
          </a:p>
          <a:p>
            <a:pPr marL="628650" lvl="1" indent="-171450">
              <a:buFont typeface="Calibri"/>
              <a:buChar char="-"/>
            </a:pPr>
            <a:r>
              <a:rPr lang="en-US" dirty="0">
                <a:cs typeface="Calibri"/>
              </a:rPr>
              <a:t>Utilities</a:t>
            </a:r>
          </a:p>
          <a:p>
            <a:pPr marL="628650" lvl="1" indent="-171450">
              <a:buFont typeface="Calibri"/>
              <a:buChar char="-"/>
            </a:pPr>
            <a:r>
              <a:rPr lang="en-US" dirty="0">
                <a:cs typeface="Calibri"/>
              </a:rPr>
              <a:t>Cleaning ditches</a:t>
            </a:r>
          </a:p>
          <a:p>
            <a:pPr marL="628650" lvl="1" indent="-171450">
              <a:buFont typeface="Calibri"/>
              <a:buChar char="-"/>
            </a:pPr>
            <a:r>
              <a:rPr lang="en-US" dirty="0">
                <a:cs typeface="Calibri"/>
              </a:rPr>
              <a:t>Signal Installations</a:t>
            </a:r>
          </a:p>
        </p:txBody>
      </p:sp>
      <p:sp>
        <p:nvSpPr>
          <p:cNvPr id="4" name="Slide Number Placeholder 3"/>
          <p:cNvSpPr>
            <a:spLocks noGrp="1"/>
          </p:cNvSpPr>
          <p:nvPr>
            <p:ph type="sldNum" sz="quarter" idx="5"/>
          </p:nvPr>
        </p:nvSpPr>
        <p:spPr/>
        <p:txBody>
          <a:bodyPr/>
          <a:lstStyle/>
          <a:p>
            <a:fld id="{259146D6-37F7-4879-BE65-103A0BFCB61E}" type="slidenum">
              <a:rPr lang="en-US"/>
              <a:t>75</a:t>
            </a:fld>
            <a:endParaRPr lang="en-US"/>
          </a:p>
        </p:txBody>
      </p:sp>
    </p:spTree>
    <p:extLst>
      <p:ext uri="{BB962C8B-B14F-4D97-AF65-F5344CB8AC3E}">
        <p14:creationId xmlns:p14="http://schemas.microsoft.com/office/powerpoint/2010/main" val="20309514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This example shows a situation in which SDS is not an appropriate ESC measure. You can see that the original design had water sheet flowing to silt fence, with SDS as a secondary measure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639563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As part of a modification the grading in the area was changed to be channelized flow.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SF was no longer an appropriate measure.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Instead of adding an appropriate E&amp;SC measure, SF was removed and SDS was used as the only measure for the entire area.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disturbed area (3.19 acres) is much too large to be constructed in one day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showing SDS as only control risks contractor disturbing more area than they can stabilize in a day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 Especially problematic due to </a:t>
            </a:r>
            <a:r>
              <a:rPr lang="en-US" sz="1800" b="0" i="0" u="none" strike="noStrike" dirty="0" err="1">
                <a:solidFill>
                  <a:srgbClr val="000000"/>
                </a:solidFill>
                <a:effectLst/>
                <a:latin typeface="Calibri" panose="020F0502020204030204" pitchFamily="34" charset="0"/>
              </a:rPr>
              <a:t>DSwetlands</a:t>
            </a:r>
            <a:r>
              <a:rPr lang="en-US" sz="1800" b="0" i="0" u="none" strike="noStrike" dirty="0">
                <a:solidFill>
                  <a:srgbClr val="000000"/>
                </a:solidFill>
                <a:effectLst/>
                <a:latin typeface="Calibri" panose="020F0502020204030204" pitchFamily="34" charset="0"/>
              </a:rPr>
              <a:t> and waterways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5251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  from contract PG6245171 (US 1 – College Avenue/Regents Drive to MD 193 (University Boulevard). </a:t>
            </a:r>
            <a:r>
              <a:rPr lang="en-US" b="0" i="0" dirty="0">
                <a:solidFill>
                  <a:srgbClr val="444444"/>
                </a:solidFill>
                <a:effectLst/>
                <a:latin typeface="Calibri" panose="020F0502020204030204" pitchFamily="34" charset="0"/>
              </a:rPr>
              <a:t>​</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smaller, distinct areas for which work will be done quickly.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For narrow linear type projects (i.e. fiber optic/sidewalk) you will cause more disturbance providing ESC than just doing the work with SDS.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same day stabilization footprint proposed is approximately 30' x 500'.</a:t>
            </a:r>
            <a:endParaRPr lang="en-US" sz="1800" b="0" i="0" dirty="0">
              <a:solidFill>
                <a:srgbClr val="444444"/>
              </a:solidFill>
              <a:effectLst/>
              <a:latin typeface="Arial" panose="020B0604020202020204" pitchFamily="34" charset="0"/>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46586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from contract XX1745185 (19-PR-0049) for the interchange lighting improvements along I-70 at MD 122.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linear disturbance is appropriate for same day stabilization since there is limited area disturbed along the roadway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only area that can be stabilized in a single day will be disturbed in a single day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 stabilized area will be permanently stabilized (not re-disturbed later on in project).</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LOD width 25' x approximate length</a:t>
            </a:r>
            <a:r>
              <a:rPr lang="en-US" b="0" i="0" dirty="0">
                <a:solidFill>
                  <a:srgbClr val="444444"/>
                </a:solidFill>
                <a:effectLst/>
                <a:latin typeface="Calibri" panose="020F0502020204030204" pitchFamily="34" charset="0"/>
              </a:rPr>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605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2011 MDE ESC Manual and SHA ESC Field Manual has many options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divert offsite clearwater flows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filter water to remove sediment before it leaves the site or before it enters a storm drain system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direct all the dirty water to one area and let sediment settle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direct it to a filtering device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Mainly, DON’T LET SEDIMENT LEAVE SITE</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12</a:t>
            </a:fld>
            <a:endParaRPr lang="en-US"/>
          </a:p>
        </p:txBody>
      </p:sp>
    </p:spTree>
    <p:extLst>
      <p:ext uri="{BB962C8B-B14F-4D97-AF65-F5344CB8AC3E}">
        <p14:creationId xmlns:p14="http://schemas.microsoft.com/office/powerpoint/2010/main" val="32579572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Read above</a:t>
            </a:r>
          </a:p>
        </p:txBody>
      </p:sp>
      <p:sp>
        <p:nvSpPr>
          <p:cNvPr id="4" name="Slide Number Placeholder 3"/>
          <p:cNvSpPr>
            <a:spLocks noGrp="1"/>
          </p:cNvSpPr>
          <p:nvPr>
            <p:ph type="sldNum" sz="quarter" idx="5"/>
          </p:nvPr>
        </p:nvSpPr>
        <p:spPr/>
        <p:txBody>
          <a:bodyPr/>
          <a:lstStyle/>
          <a:p>
            <a:fld id="{259146D6-37F7-4879-BE65-103A0BFCB61E}" type="slidenum">
              <a:rPr lang="en-US"/>
              <a:t>80</a:t>
            </a:fld>
            <a:endParaRPr lang="en-US"/>
          </a:p>
        </p:txBody>
      </p:sp>
    </p:spTree>
    <p:extLst>
      <p:ext uri="{BB962C8B-B14F-4D97-AF65-F5344CB8AC3E}">
        <p14:creationId xmlns:p14="http://schemas.microsoft.com/office/powerpoint/2010/main" val="9982361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rough grading can occur at any point</a:t>
            </a:r>
            <a:r>
              <a:rPr lang="en-US" b="0" i="0" dirty="0">
                <a:solidFill>
                  <a:srgbClr val="444444"/>
                </a:solidFill>
                <a:effectLst/>
                <a:latin typeface="Calibri" panose="020F0502020204030204" pitchFamily="34" charset="0"/>
              </a:rPr>
              <a:t>​</a:t>
            </a:r>
            <a:endParaRPr lang="en-US"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filtration media should not be installed until all drainage areas are "permanently stabilized"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 include the following not as a second to last step in your flexible construction sequence.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 involvement of the as-built engineer in deciding when "permanent stabilization" has been achieved is encouraged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as-built engineer is ultimately responsible for ensuring that the facility is installed properly and functions long term.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81</a:t>
            </a:fld>
            <a:endParaRPr lang="en-US"/>
          </a:p>
        </p:txBody>
      </p:sp>
    </p:spTree>
    <p:extLst>
      <p:ext uri="{BB962C8B-B14F-4D97-AF65-F5344CB8AC3E}">
        <p14:creationId xmlns:p14="http://schemas.microsoft.com/office/powerpoint/2010/main" val="38409605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a:t>95% stabilization of vegetated areas required for SWM installation</a:t>
            </a:r>
          </a:p>
          <a:p>
            <a:pPr marL="171450" indent="-171450">
              <a:buFont typeface="Calibri"/>
              <a:buChar char="-"/>
            </a:pPr>
            <a:r>
              <a:rPr lang="en-US"/>
              <a:t>95% stabilization does not include areas that are needed for access to construct the facility</a:t>
            </a:r>
            <a:endParaRPr lang="en-US">
              <a:cs typeface="Calibri"/>
            </a:endParaRPr>
          </a:p>
          <a:p>
            <a:pPr marL="171450" indent="-171450">
              <a:buFont typeface="Calibri"/>
              <a:buChar char="-"/>
            </a:pPr>
            <a:r>
              <a:rPr lang="en-US"/>
              <a:t>Example: a bioswale built off the roadway shoulder will require that the grass between the shoulder and the facility be driven over in order to install SWM media</a:t>
            </a:r>
            <a:endParaRPr lang="en-US">
              <a:cs typeface="Calibri"/>
            </a:endParaRPr>
          </a:p>
          <a:p>
            <a:pPr marL="1428750" lvl="1" indent="-171450">
              <a:buFont typeface="Courier New"/>
              <a:buChar char="o"/>
            </a:pPr>
            <a:r>
              <a:rPr lang="en-US"/>
              <a:t>would not be required that the grass between the shoulder and the facility be "95% stable" before installing media, as it will just be re-disturbed in order to access the facility.  </a:t>
            </a:r>
            <a:endParaRPr lang="en-US">
              <a:cs typeface="Calibri" panose="020F0502020204030204"/>
            </a:endParaRPr>
          </a:p>
        </p:txBody>
      </p:sp>
      <p:sp>
        <p:nvSpPr>
          <p:cNvPr id="4" name="Slide Number Placeholder 3"/>
          <p:cNvSpPr>
            <a:spLocks noGrp="1"/>
          </p:cNvSpPr>
          <p:nvPr>
            <p:ph type="sldNum" sz="quarter" idx="5"/>
          </p:nvPr>
        </p:nvSpPr>
        <p:spPr/>
        <p:txBody>
          <a:bodyPr/>
          <a:lstStyle/>
          <a:p>
            <a:fld id="{259146D6-37F7-4879-BE65-103A0BFCB61E}" type="slidenum">
              <a:rPr lang="en-US"/>
              <a:t>82</a:t>
            </a:fld>
            <a:endParaRPr lang="en-US"/>
          </a:p>
        </p:txBody>
      </p:sp>
    </p:spTree>
    <p:extLst>
      <p:ext uri="{BB962C8B-B14F-4D97-AF65-F5344CB8AC3E}">
        <p14:creationId xmlns:p14="http://schemas.microsoft.com/office/powerpoint/2010/main" val="17984674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Calibri"/>
              <a:buChar char="-"/>
            </a:pPr>
            <a:r>
              <a:rPr lang="en-US">
                <a:ea typeface="Calibri"/>
                <a:cs typeface="Calibri"/>
              </a:rPr>
              <a:t>If you see an example of a project you worked on in this presentation don't take it personally</a:t>
            </a:r>
          </a:p>
          <a:p>
            <a:pPr marL="285750" indent="-285750">
              <a:buFont typeface="Calibri"/>
              <a:buChar char="-"/>
            </a:pPr>
            <a:r>
              <a:rPr lang="en-US">
                <a:ea typeface="Calibri"/>
                <a:cs typeface="Calibri"/>
              </a:rPr>
              <a:t>We are all doing our best and learning</a:t>
            </a:r>
          </a:p>
          <a:p>
            <a:pPr marL="285750" indent="-285750">
              <a:buFont typeface="Calibri"/>
              <a:buChar char="-"/>
            </a:pPr>
            <a:r>
              <a:rPr lang="en-US"/>
              <a:t>This applies to the previous same-day stabilization examples as well</a:t>
            </a:r>
            <a:endParaRPr lang="en-US">
              <a:ea typeface="Calibri"/>
              <a:cs typeface="Calibri"/>
            </a:endParaRPr>
          </a:p>
          <a:p>
            <a:pPr marL="285750" indent="-285750">
              <a:buFont typeface="Calibri"/>
              <a:buChar char="-"/>
            </a:pPr>
            <a:r>
              <a:rPr lang="en-US">
                <a:ea typeface="Calibri"/>
                <a:cs typeface="Calibri"/>
              </a:rPr>
              <a:t>Following examples are projects that tried to provide flexibility in SOC</a:t>
            </a:r>
          </a:p>
          <a:p>
            <a:pPr marL="285750" indent="-285750">
              <a:buFont typeface="Calibri"/>
              <a:buChar char="-"/>
            </a:pPr>
            <a:r>
              <a:rPr lang="en-US">
                <a:ea typeface="Calibri"/>
                <a:cs typeface="Calibri"/>
              </a:rPr>
              <a:t>We are highlighting what was done well, and what could have been better</a:t>
            </a:r>
          </a:p>
          <a:p>
            <a:pPr marL="285750" indent="-285750">
              <a:buFont typeface="Calibri"/>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85</a:t>
            </a:fld>
            <a:endParaRPr lang="en-US"/>
          </a:p>
        </p:txBody>
      </p:sp>
    </p:spTree>
    <p:extLst>
      <p:ext uri="{BB962C8B-B14F-4D97-AF65-F5344CB8AC3E}">
        <p14:creationId xmlns:p14="http://schemas.microsoft.com/office/powerpoint/2010/main" val="2002356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contract FR6755181 US 15 at Mt. Zion Road/Elmer Derr Road Ridesharing Facility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 can see, SOC is fairly flexible. Calls for work to be done while meeting certain "constraints"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We'll show some ways it could have been further edited to allow flexibility</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Sequence of construction Step 3 of Sequence of Construction shown above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Temporary storm drain to divert clearwater away from the proposed SWM facility location.</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Next slide shows this was also a plan note</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9141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plan sheet screenshot includes highlighted note at the inlet where the temporary storm drain is required (see highlighted text box).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Since note was on the plan and only applies to this one location on the project, does not need to be in sequence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Additional Simplification Opportunity: If Temporary storm drain applies to multiple areas or phases of a project, General temporary storm drain note would be appropriate on the plans.</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27074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Contract PG1065184 (which we discussed at length earlier)</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included proprietary bioretention BMPs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Directing sediment laden water into the bioretentions would compromise the integrity </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addressed by a general note on the SOC Step 7 above about temporarily blocking the inlets inflowing to all SWM facilities until the facilities are constructed and all upstream areas permanently stabilized.</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r>
              <a:rPr lang="en-US" b="0" i="0" u="none" strike="noStrike" dirty="0">
                <a:solidFill>
                  <a:srgbClr val="000000"/>
                </a:solidFill>
                <a:effectLst/>
                <a:latin typeface="Calibri" panose="020F0502020204030204" pitchFamily="34" charset="0"/>
              </a:rPr>
              <a:t> </a:t>
            </a:r>
            <a:endParaRPr lang="en-US"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279223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ea typeface="Calibri" panose="020F0502020204030204"/>
                <a:cs typeface="Calibri"/>
              </a:rPr>
              <a:t>See Contract PG1065184 Flexible Sequence above</a:t>
            </a:r>
          </a:p>
          <a:p>
            <a:pPr marL="171450" indent="-171450">
              <a:buFont typeface="Arial"/>
              <a:buChar char="•"/>
            </a:pPr>
            <a:r>
              <a:rPr lang="en-US">
                <a:ea typeface="Calibri" panose="020F0502020204030204"/>
                <a:cs typeface="Calibri"/>
              </a:rPr>
              <a:t>Any opportunity to further simplify?</a:t>
            </a:r>
          </a:p>
          <a:p>
            <a:pPr marL="171450" indent="-171450">
              <a:buFont typeface="Arial"/>
              <a:buChar char="•"/>
            </a:pPr>
            <a:r>
              <a:rPr lang="en-US">
                <a:ea typeface="Calibri" panose="020F0502020204030204"/>
                <a:cs typeface="Calibri"/>
              </a:rPr>
              <a:t>Solution: Note 6 </a:t>
            </a:r>
          </a:p>
          <a:p>
            <a:pPr marL="628650" lvl="1" indent="-171450">
              <a:buFont typeface="Courier New"/>
              <a:buChar char="o"/>
            </a:pPr>
            <a:r>
              <a:rPr lang="en-US">
                <a:ea typeface="Calibri" panose="020F0502020204030204"/>
                <a:cs typeface="Calibri"/>
              </a:rPr>
              <a:t>Each BMP ID doesn't need to be listed individually (info already on SWM sheets)</a:t>
            </a:r>
          </a:p>
          <a:p>
            <a:pPr marL="628650" lvl="1" indent="-171450">
              <a:buFont typeface="Courier New"/>
              <a:buChar char="o"/>
            </a:pPr>
            <a:r>
              <a:rPr lang="en-US"/>
              <a:t>Note could be further simplified to "PRIOR TO CONSTRUCTING SWM FACILITIES AND BIORETENTION INLET OPENINGS..."</a:t>
            </a:r>
            <a:endParaRPr lang="en-US">
              <a:cs typeface="Calibri"/>
            </a:endParaRPr>
          </a:p>
          <a:p>
            <a:pPr marL="628650" lvl="1" indent="-171450">
              <a:buFont typeface="Courier New"/>
              <a:buChar char="o"/>
            </a:pPr>
            <a:endParaRPr lang="en-US">
              <a:ea typeface="Calibri"/>
              <a:cs typeface="Calibri"/>
            </a:endParaRPr>
          </a:p>
          <a:p>
            <a:pPr marL="628650" lvl="1" indent="-171450">
              <a:buFont typeface="Courier New"/>
              <a:buChar char="o"/>
            </a:pPr>
            <a:r>
              <a:rPr lang="en-US">
                <a:ea typeface="Calibri"/>
                <a:cs typeface="Calibri"/>
              </a:rPr>
              <a:t>(MAKE CLEAR THAT THE REASON WE DON’T WANT TO LIST THEM IS CAUSE YOU WANT TO AVOID FORGETTING TO LIST ONE AND IT CAUSING AN ISSUE)</a:t>
            </a:r>
          </a:p>
        </p:txBody>
      </p:sp>
      <p:sp>
        <p:nvSpPr>
          <p:cNvPr id="4" name="Slide Number Placeholder 3"/>
          <p:cNvSpPr>
            <a:spLocks noGrp="1"/>
          </p:cNvSpPr>
          <p:nvPr>
            <p:ph type="sldNum" sz="quarter" idx="5"/>
          </p:nvPr>
        </p:nvSpPr>
        <p:spPr/>
        <p:txBody>
          <a:bodyPr/>
          <a:lstStyle/>
          <a:p>
            <a:fld id="{259146D6-37F7-4879-BE65-103A0BFCB61E}" type="slidenum">
              <a:rPr lang="en-US"/>
              <a:t>89</a:t>
            </a:fld>
            <a:endParaRPr lang="en-US"/>
          </a:p>
        </p:txBody>
      </p:sp>
    </p:spTree>
    <p:extLst>
      <p:ext uri="{BB962C8B-B14F-4D97-AF65-F5344CB8AC3E}">
        <p14:creationId xmlns:p14="http://schemas.microsoft.com/office/powerpoint/2010/main" val="11425978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example is from the ESC plan sheets on contract PG1065184 (one of the first contracts to undergo the simplified sequence of construction project). These notes were repeated on each individual ESC plan sheet in the contract.  Review and determine if all notes are required.</a:t>
            </a:r>
          </a:p>
          <a:p>
            <a:endParaRPr lang="en-US">
              <a:cs typeface="Calibri"/>
            </a:endParaRPr>
          </a:p>
          <a:p>
            <a:r>
              <a:rPr lang="en-US">
                <a:cs typeface="Calibri"/>
              </a:rPr>
              <a:t>Note 1 can  be removed from each individual plan sheet. This reference to the overall sequence of construction is not required on each individual plan sheet.</a:t>
            </a:r>
          </a:p>
          <a:p>
            <a:r>
              <a:rPr lang="en-US">
                <a:cs typeface="Calibri"/>
              </a:rPr>
              <a:t>Note 4 can be removed. ESC is not related/tied to the maintenance of traffic, so they should not be linked to each other.</a:t>
            </a:r>
          </a:p>
          <a:p>
            <a:r>
              <a:rPr lang="en-US">
                <a:cs typeface="Calibri"/>
              </a:rPr>
              <a:t>Note 6 can be deleted.</a:t>
            </a:r>
          </a:p>
          <a:p>
            <a:endParaRPr lang="en-US">
              <a:cs typeface="Calibri"/>
            </a:endParaRPr>
          </a:p>
          <a:p>
            <a:r>
              <a:rPr lang="en-US">
                <a:cs typeface="Calibri"/>
              </a:rPr>
              <a:t>Recommend pulling notes 2, 5, and 6 to project specific ESC general notes instead of being repeated on each plan sheet.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66695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ea typeface="Calibri" panose="020F0502020204030204"/>
                <a:cs typeface="Calibri" panose="020F0502020204030204"/>
              </a:rPr>
              <a:t>Plans may require notes for instead inserting information in SOC</a:t>
            </a:r>
          </a:p>
          <a:p>
            <a:pPr marL="171450" indent="-171450">
              <a:buFont typeface="Arial"/>
              <a:buChar char="•"/>
            </a:pPr>
            <a:r>
              <a:rPr lang="en-US">
                <a:ea typeface="Calibri" panose="020F0502020204030204"/>
                <a:cs typeface="Calibri" panose="020F0502020204030204"/>
              </a:rPr>
              <a:t>Contract </a:t>
            </a:r>
            <a:r>
              <a:rPr lang="en-US"/>
              <a:t>PG7825284 Phase 3 ESC existing grate inlet EX-I-32 that will be modified to proposed double K Inlet</a:t>
            </a:r>
            <a:endParaRPr lang="en-US">
              <a:ea typeface="Calibri" panose="020F0502020204030204"/>
              <a:cs typeface="Calibri" panose="020F0502020204030204"/>
            </a:endParaRPr>
          </a:p>
          <a:p>
            <a:pPr marL="171450" indent="-171450">
              <a:buFont typeface="Arial"/>
              <a:buChar char="•"/>
            </a:pPr>
            <a:r>
              <a:rPr lang="en-US">
                <a:ea typeface="Calibri" panose="020F0502020204030204"/>
                <a:cs typeface="Calibri" panose="020F0502020204030204"/>
              </a:rPr>
              <a:t>Example plan note requires contractor to change inlet protection type after drainage improvement (AGIP to MSIP)</a:t>
            </a:r>
          </a:p>
          <a:p>
            <a:pPr marL="171450" indent="-171450">
              <a:buFont typeface="Arial"/>
              <a:buChar char="•"/>
            </a:pPr>
            <a:r>
              <a:rPr lang="en-US">
                <a:ea typeface="Calibri" panose="020F0502020204030204"/>
                <a:cs typeface="Calibri" panose="020F0502020204030204"/>
              </a:rPr>
              <a:t>SOC note 2 requires inlet protection as perimeter</a:t>
            </a:r>
          </a:p>
          <a:p>
            <a:pPr marL="171450" indent="-171450">
              <a:buFont typeface="Arial"/>
              <a:buChar char="•"/>
            </a:pPr>
            <a:r>
              <a:rPr lang="en-US">
                <a:ea typeface="Calibri" panose="020F0502020204030204"/>
                <a:cs typeface="Calibri" panose="020F0502020204030204"/>
              </a:rPr>
              <a:t>SOC note 3 requires inlet protection installation after new drainage structures installed</a:t>
            </a:r>
          </a:p>
          <a:p>
            <a:pPr marL="171450" indent="-171450">
              <a:buFont typeface="Arial"/>
              <a:buChar char="•"/>
            </a:pPr>
            <a:r>
              <a:rPr lang="en-US">
                <a:ea typeface="Calibri" panose="020F0502020204030204"/>
                <a:cs typeface="Calibri" panose="020F0502020204030204"/>
              </a:rPr>
              <a:t>For this very specific situation where drainage structure type changes, a plan note on the individual sheet is more helpful than a sequence of construction step for clarity</a:t>
            </a:r>
          </a:p>
          <a:p>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259146D6-37F7-4879-BE65-103A0BFCB61E}" type="slidenum">
              <a:t>91</a:t>
            </a:fld>
            <a:endParaRPr lang="en-US"/>
          </a:p>
        </p:txBody>
      </p:sp>
    </p:spTree>
    <p:extLst>
      <p:ext uri="{BB962C8B-B14F-4D97-AF65-F5344CB8AC3E}">
        <p14:creationId xmlns:p14="http://schemas.microsoft.com/office/powerpoint/2010/main" val="4095489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From a legal sense, there are multiple possible outcomes to not controlling sediment on our site (beyond the social and environmental impacts already discussed in previous slides). They include those listed above. </a:t>
            </a:r>
            <a:endParaRPr lang="en-US"/>
          </a:p>
          <a:p>
            <a:r>
              <a:rPr lang="en-US" b="1">
                <a:cs typeface="Calibri"/>
              </a:rPr>
              <a:t>WORK STOPPAGE: </a:t>
            </a:r>
            <a:r>
              <a:rPr lang="en-US">
                <a:cs typeface="Calibri"/>
              </a:rPr>
              <a:t>MDOT's (Quality Assurance) QA division is responsible for visiting active construction sites and creating reports that assess whether E&amp;SC is being conducted and enforced properly. When a poor E&amp;SC grade is issued by QA, the contractor is given 72 hours to correct the issue; however, If corrective actions are not taken in a timely manner, SHA can order a stoppage of work which can have major schedule impacts. Inadequate design consequences...</a:t>
            </a:r>
            <a:endParaRPr lang="en-US">
              <a:ea typeface="Calibri"/>
              <a:cs typeface="Calibri"/>
            </a:endParaRPr>
          </a:p>
          <a:p>
            <a:r>
              <a:rPr lang="en-US" b="1">
                <a:cs typeface="Calibri"/>
              </a:rPr>
              <a:t>FINES:</a:t>
            </a:r>
            <a:r>
              <a:rPr lang="en-US">
                <a:cs typeface="Calibri"/>
              </a:rPr>
              <a:t> If the issues causing sediment control not to be in compliance are not resolved, SHA can fine the contractor in the form of liquidated damages. This happens at a price/day that the project is not in compliance. These costs are in addition to whatever costs the contractor incurs in order to bring the site back up to E&amp;SC standards, so can quickly add up. Additionally, when ESC IS performed correctly, there are "incentives payments" given to the contractor... so when its done incorrectly, you lose the incentives AND have to pay damages – a double loss. </a:t>
            </a:r>
            <a:endParaRPr lang="en-US"/>
          </a:p>
          <a:p>
            <a:r>
              <a:rPr lang="en-US" b="1">
                <a:cs typeface="Calibri"/>
              </a:rPr>
              <a:t>LEGAL ACTION: L</a:t>
            </a:r>
            <a:r>
              <a:rPr lang="en-US">
                <a:cs typeface="Calibri"/>
              </a:rPr>
              <a:t>egal action can be taken as a last resort in accordance with the permits. </a:t>
            </a:r>
            <a:endParaRPr lang="en-US">
              <a:ea typeface="Calibri"/>
              <a:cs typeface="Calibri"/>
            </a:endParaRPr>
          </a:p>
          <a:p>
            <a:endParaRPr lang="en-US">
              <a:cs typeface="Calibri"/>
            </a:endParaRPr>
          </a:p>
          <a:p>
            <a:r>
              <a:rPr lang="en-US">
                <a:cs typeface="Calibri"/>
              </a:rPr>
              <a:t>None of these are good for the overall project budget and schedule and can be avoided through smart ESC design and contractor implementation. </a:t>
            </a:r>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13</a:t>
            </a:fld>
            <a:endParaRPr lang="en-US"/>
          </a:p>
        </p:txBody>
      </p:sp>
    </p:spTree>
    <p:extLst>
      <p:ext uri="{BB962C8B-B14F-4D97-AF65-F5344CB8AC3E}">
        <p14:creationId xmlns:p14="http://schemas.microsoft.com/office/powerpoint/2010/main" val="27527010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a:ea typeface="Calibri"/>
                <a:cs typeface="Calibri"/>
              </a:rPr>
              <a:t>MO5935870; Kensington Parkway Intersection Reconstruction</a:t>
            </a:r>
          </a:p>
          <a:p>
            <a:pPr marL="171450" indent="-171450">
              <a:buFont typeface="Calibri"/>
              <a:buChar char="-"/>
            </a:pPr>
            <a:r>
              <a:rPr lang="en-US">
                <a:ea typeface="Calibri"/>
                <a:cs typeface="Calibri"/>
              </a:rPr>
              <a:t>Work included sidewalk reconstruction, storm drain, stormwater management</a:t>
            </a:r>
          </a:p>
          <a:p>
            <a:pPr marL="171450" indent="-171450">
              <a:buFont typeface="Calibri"/>
              <a:buChar char="-"/>
            </a:pPr>
            <a:r>
              <a:rPr lang="en-US">
                <a:ea typeface="Calibri"/>
                <a:cs typeface="Calibri"/>
              </a:rPr>
              <a:t>Sequence seen above – all work is contained within step 3, with constraints listed there</a:t>
            </a:r>
          </a:p>
          <a:p>
            <a:pPr marL="171450" indent="-171450">
              <a:buFont typeface="Calibri"/>
              <a:buChar char="-"/>
            </a:pPr>
            <a:r>
              <a:rPr lang="en-US">
                <a:ea typeface="Calibri"/>
                <a:cs typeface="Calibri"/>
              </a:rPr>
              <a:t>First we can highlight how step 3a is handled through additional plan notes</a:t>
            </a:r>
          </a:p>
        </p:txBody>
      </p:sp>
      <p:sp>
        <p:nvSpPr>
          <p:cNvPr id="4" name="Slide Number Placeholder 3"/>
          <p:cNvSpPr>
            <a:spLocks noGrp="1"/>
          </p:cNvSpPr>
          <p:nvPr>
            <p:ph type="sldNum" sz="quarter" idx="5"/>
          </p:nvPr>
        </p:nvSpPr>
        <p:spPr/>
        <p:txBody>
          <a:bodyPr/>
          <a:lstStyle/>
          <a:p>
            <a:fld id="{259146D6-37F7-4879-BE65-103A0BFCB61E}" type="slidenum">
              <a:rPr lang="en-US"/>
              <a:t>92</a:t>
            </a:fld>
            <a:endParaRPr lang="en-US"/>
          </a:p>
        </p:txBody>
      </p:sp>
    </p:spTree>
    <p:extLst>
      <p:ext uri="{BB962C8B-B14F-4D97-AF65-F5344CB8AC3E}">
        <p14:creationId xmlns:p14="http://schemas.microsoft.com/office/powerpoint/2010/main" val="34850435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a:ea typeface="Calibri"/>
                <a:cs typeface="Calibri"/>
              </a:rPr>
              <a:t>notes on blocking inlets were added to plans</a:t>
            </a:r>
            <a:endParaRPr lang="en-US"/>
          </a:p>
          <a:p>
            <a:pPr marL="171450" indent="-171450">
              <a:buFont typeface="Calibri"/>
              <a:buChar char="-"/>
            </a:pPr>
            <a:r>
              <a:rPr lang="en-US">
                <a:ea typeface="Calibri"/>
                <a:cs typeface="Calibri"/>
              </a:rPr>
              <a:t>Notes were also added to clarify other areas wherein construction required extra detail</a:t>
            </a:r>
          </a:p>
          <a:p>
            <a:pPr marL="171450" indent="-171450">
              <a:buFont typeface="Calibri"/>
              <a:buChar char="-"/>
            </a:pPr>
            <a:r>
              <a:rPr lang="en-US">
                <a:ea typeface="Calibri"/>
                <a:cs typeface="Calibri"/>
              </a:rPr>
              <a:t>Since this information is included on the plans, did it need to be in the sequence?</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259146D6-37F7-4879-BE65-103A0BFCB61E}" type="slidenum">
              <a:rPr lang="en-US"/>
              <a:t>93</a:t>
            </a:fld>
            <a:endParaRPr lang="en-US"/>
          </a:p>
        </p:txBody>
      </p:sp>
    </p:spTree>
    <p:extLst>
      <p:ext uri="{BB962C8B-B14F-4D97-AF65-F5344CB8AC3E}">
        <p14:creationId xmlns:p14="http://schemas.microsoft.com/office/powerpoint/2010/main" val="429078164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a:cs typeface="Calibri"/>
              </a:rPr>
              <a:t>In this early version of a FSOC, the "perform work" step was given constraints within the sequence</a:t>
            </a:r>
          </a:p>
          <a:p>
            <a:pPr marL="171450" indent="-171450">
              <a:buFont typeface="Calibri"/>
              <a:buChar char="-"/>
            </a:pPr>
            <a:r>
              <a:rPr lang="en-US">
                <a:cs typeface="Calibri"/>
              </a:rPr>
              <a:t>This approach is not "wrong", but since it puts the detail in the sequence instead of on the plans, it could lead to it being enforced in order in the field</a:t>
            </a:r>
            <a:endParaRPr lang="en-US">
              <a:ea typeface="Calibri"/>
              <a:cs typeface="Calibri"/>
            </a:endParaRPr>
          </a:p>
          <a:p>
            <a:pPr marL="171450" indent="-171450">
              <a:buFont typeface="Calibri"/>
              <a:buChar char="-"/>
            </a:pPr>
            <a:r>
              <a:rPr lang="en-US">
                <a:ea typeface="Calibri"/>
                <a:cs typeface="Calibri"/>
              </a:rPr>
              <a:t>Plans are part of contract documents so are just as "enforceable" as SOC</a:t>
            </a:r>
            <a:endParaRPr lang="en-US">
              <a:cs typeface="Calibri"/>
            </a:endParaRPr>
          </a:p>
          <a:p>
            <a:pPr marL="171450" indent="-171450">
              <a:buFont typeface="Calibri"/>
              <a:buChar char="-"/>
            </a:pPr>
            <a:r>
              <a:rPr lang="en-US">
                <a:cs typeface="Calibri"/>
              </a:rPr>
              <a:t>We'll show some alternate ways that these "constraints" could have been included as plan notes on the following slides</a:t>
            </a:r>
          </a:p>
          <a:p>
            <a:pPr marL="171450" indent="-171450">
              <a:buFont typeface="Calibri"/>
              <a:buChar char="-"/>
            </a:pPr>
            <a:r>
              <a:rPr lang="en-US">
                <a:ea typeface="Calibri" panose="020F0502020204030204"/>
                <a:cs typeface="Calibri"/>
              </a:rPr>
              <a:t> this detail about blocking flow to the trench drain upstream of an ESD facility was added as a "constraint" in the sequence</a:t>
            </a:r>
          </a:p>
        </p:txBody>
      </p:sp>
      <p:sp>
        <p:nvSpPr>
          <p:cNvPr id="4" name="Slide Number Placeholder 3"/>
          <p:cNvSpPr>
            <a:spLocks noGrp="1"/>
          </p:cNvSpPr>
          <p:nvPr>
            <p:ph type="sldNum" sz="quarter" idx="5"/>
          </p:nvPr>
        </p:nvSpPr>
        <p:spPr/>
        <p:txBody>
          <a:bodyPr/>
          <a:lstStyle/>
          <a:p>
            <a:fld id="{259146D6-37F7-4879-BE65-103A0BFCB61E}" type="slidenum">
              <a:rPr lang="en-US"/>
              <a:t>94</a:t>
            </a:fld>
            <a:endParaRPr lang="en-US"/>
          </a:p>
        </p:txBody>
      </p:sp>
    </p:spTree>
    <p:extLst>
      <p:ext uri="{BB962C8B-B14F-4D97-AF65-F5344CB8AC3E}">
        <p14:creationId xmlns:p14="http://schemas.microsoft.com/office/powerpoint/2010/main" val="41576228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r>
              <a:rPr lang="en-US">
                <a:ea typeface="Calibri"/>
                <a:cs typeface="Calibri"/>
              </a:rPr>
              <a:t>notes on blocking inlets could have been added to plans</a:t>
            </a:r>
            <a:endParaRPr lang="en-US"/>
          </a:p>
          <a:p>
            <a:pPr marL="171450" indent="-171450">
              <a:buFont typeface="Calibri"/>
              <a:buChar char="-"/>
            </a:pPr>
            <a:r>
              <a:rPr lang="en-US">
                <a:ea typeface="Calibri"/>
                <a:cs typeface="Calibri"/>
              </a:rPr>
              <a:t>Would have allowed constraint to be removed from sequence</a:t>
            </a:r>
          </a:p>
        </p:txBody>
      </p:sp>
      <p:sp>
        <p:nvSpPr>
          <p:cNvPr id="4" name="Slide Number Placeholder 3"/>
          <p:cNvSpPr>
            <a:spLocks noGrp="1"/>
          </p:cNvSpPr>
          <p:nvPr>
            <p:ph type="sldNum" sz="quarter" idx="5"/>
          </p:nvPr>
        </p:nvSpPr>
        <p:spPr/>
        <p:txBody>
          <a:bodyPr/>
          <a:lstStyle/>
          <a:p>
            <a:fld id="{259146D6-37F7-4879-BE65-103A0BFCB61E}" type="slidenum">
              <a:rPr lang="en-US"/>
              <a:t>95</a:t>
            </a:fld>
            <a:endParaRPr lang="en-US"/>
          </a:p>
        </p:txBody>
      </p:sp>
    </p:spTree>
    <p:extLst>
      <p:ext uri="{BB962C8B-B14F-4D97-AF65-F5344CB8AC3E}">
        <p14:creationId xmlns:p14="http://schemas.microsoft.com/office/powerpoint/2010/main" val="419808336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Contract PG1065184 was one of the first contracts to utilize flexible sequence of construction. In an effort to provide adequate information for the contractor, the sequence of construction was revised and there were additional plan notes added to each individual ESC plan sheets (see notes on the right side of slide from ESC plan sheet).</a:t>
            </a:r>
            <a:endParaRPr lang="en-US">
              <a:ea typeface="Calibri"/>
              <a:cs typeface="Calibri"/>
            </a:endParaRPr>
          </a:p>
          <a:p>
            <a:endParaRPr lang="en-US">
              <a:cs typeface="Calibri"/>
            </a:endParaRPr>
          </a:p>
          <a:p>
            <a:r>
              <a:rPr lang="en-US">
                <a:ea typeface="Calibri"/>
                <a:cs typeface="Calibri"/>
              </a:rPr>
              <a:t>Lesson Learned:  Redundant information on plan set is not encouraged. Since note 6 was already included in the overall sequence of construction, it does not need to be called out at each specific location on the ESC plan sheets.  This note could be removed if we were working on this plan set now.  It has potential to become confusing if notes are inconsistent or missed one inlet but included for others.</a:t>
            </a:r>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27077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WA4515180 I-70 over Crystal Falls: In this example, ESC phasing was set up in such a way that the fill from one side of the temporary roadway construction could be re-used on the other side of the road. This would require that the construction be done in sequence. However, in an attempt to give the contractor flexibility, concurrent grading operations were allowed in the sequence (see step 4). In that case, the contractor could ask for an extra for the additional fill to construct both sides simultaneously. If allowing this flexibility, perhaps we add a note dictating that the contractor choosing a different sequence will be at their cost, not SHA's.</a:t>
            </a:r>
          </a:p>
          <a:p>
            <a:endParaRPr lang="en-US">
              <a:cs typeface="Calibri"/>
            </a:endParaRPr>
          </a:p>
          <a:p>
            <a:r>
              <a:rPr lang="en-US">
                <a:cs typeface="Calibri"/>
              </a:rPr>
              <a:t>Additionally, this project was phased in a way which encouraged the replacement of the WB bridge first, as it was more deteriorated and had holes actively forming in the bridge deck. Due to the line in the sequence allowing the contractor to perform steps "concurrently or in any order", the contractor has opted to construct the EB bridge first. Is there a way to allow flexibility in situations like this while also prioritizing public safety?</a:t>
            </a:r>
            <a:endParaRPr lang="en-US">
              <a:ea typeface="Calibri"/>
              <a:cs typeface="Calibri"/>
            </a:endParaRPr>
          </a:p>
          <a:p>
            <a:endParaRPr lang="en-US">
              <a:cs typeface="Calibri"/>
            </a:endParaRPr>
          </a:p>
          <a:p>
            <a:r>
              <a:rPr lang="en-US">
                <a:cs typeface="Calibri"/>
              </a:rPr>
              <a:t>(Activity: have participants go over this situation and come up with note/solution to the materials issue.)</a:t>
            </a:r>
            <a:endParaRPr lang="en-US">
              <a:ea typeface="Calibri"/>
              <a:cs typeface="Calibri"/>
            </a:endParaRPr>
          </a:p>
          <a:p>
            <a:endParaRPr lang="en-US">
              <a:cs typeface="Calibri"/>
            </a:endParaRPr>
          </a:p>
          <a:p>
            <a:r>
              <a:rPr lang="en-US">
                <a:cs typeface="Calibri"/>
              </a:rPr>
              <a:t>Moderator Response: For safety issues, collaboration with construction/field personnel will be helpful in deciding where the line is as far as when it is necessary to have a specific sequence for each specific project, such as safety reasons, that dictate order.</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001313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WA4515180 I-70 over Crystal Falls: In this example, ESC phasing was set up in such a way that the fill from one side of the temporary roadway construction could be re-used on the other side of the road. This would require that the construction be done in sequence. However, in an attempt to give the contractor flexibility, concurrent grading operations were allowed in the sequence (see step 4). In that case, the contractor could ask for an extra for the additional fill to construct both sides simultaneously. If allowing this flexibility, perhaps we add a note dictating that the contractor choosing a different sequence will be at their cost, not SHA's.</a:t>
            </a:r>
          </a:p>
          <a:p>
            <a:endParaRPr lang="en-US">
              <a:cs typeface="Calibri"/>
            </a:endParaRPr>
          </a:p>
          <a:p>
            <a:r>
              <a:rPr lang="en-US">
                <a:cs typeface="Calibri"/>
              </a:rPr>
              <a:t>Additionally, this project was phased in a way which encouraged the replacement of the WB bridge first, as it was more deteriorated and had holes actively forming in the bridge deck. Due to the line in the sequence allowing the contractor to perform steps "concurrently or in any order", the contractor has opted to construct the EB bridge first. Is there a way to allow flexibility in situations like this while also prioritizing public safety?</a:t>
            </a:r>
          </a:p>
          <a:p>
            <a:endParaRPr lang="en-US">
              <a:cs typeface="Calibri"/>
            </a:endParaRPr>
          </a:p>
          <a:p>
            <a:r>
              <a:rPr lang="en-US">
                <a:cs typeface="Calibri"/>
              </a:rPr>
              <a:t>(Activity: have participants go over this situation and come up with note/solution to the materials issue. For safety issues, collaboration with construction/field personnel will be helpful in deciding where the line is as far as when it is necessary to have a specific sequence for safety reasons.) *TALK TO OFFICE OF CONSTRUCTION ABOUT THIS ONE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518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project involved pedestrian safety improvements along MD 190 near Pyle Road. Proposed work included sidewalk installation, retaining wall design, lighting upgrades, and stormwater management.  As you can see, some of the approaches we've discussed in this training were used in the design of the E&amp;SC (</a:t>
            </a:r>
            <a:r>
              <a:rPr lang="en-US" err="1">
                <a:cs typeface="Calibri"/>
              </a:rPr>
              <a:t>ie</a:t>
            </a:r>
            <a:r>
              <a:rPr lang="en-US">
                <a:cs typeface="Calibri"/>
              </a:rPr>
              <a:t>. Using "work areas")</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87186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sequence already allows for some flexibility by allowing for concurrent work and the use of "work areas". However, there is further room to simplify! Take some time to break into groups of ~5 and see if you can figure out ways to streamline the sequence of construction by removing unnecessary or redundant information. Moderators will be circling the room to help guide the conversation.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60022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We'll start by discussing "general notes". The updates to the ESC general notes contain a lot of information that used to be included in the sequence and can now be removed. </a:t>
            </a:r>
            <a:endParaRPr lang="en-US">
              <a:cs typeface="Calibri"/>
            </a:endParaRPr>
          </a:p>
          <a:p>
            <a:endParaRPr lang="en-US">
              <a:cs typeface="+mn-lt"/>
            </a:endParaRPr>
          </a:p>
          <a:p>
            <a:r>
              <a:rPr lang="en-US"/>
              <a:t>(animate) for instance, step 1 is redundant with note 2 of the general notes which informs the contractor to notify QAD</a:t>
            </a:r>
            <a:endParaRPr lang="en-US">
              <a:cs typeface="Calibri"/>
            </a:endParaRPr>
          </a:p>
          <a:p>
            <a:endParaRPr lang="en-US">
              <a:cs typeface="+mn-lt"/>
            </a:endParaRPr>
          </a:p>
          <a:p>
            <a:r>
              <a:rPr lang="en-US"/>
              <a:t>Some of the information is also redundant to the project specific general notes given on the left; such as instructing to clear and grub in steps 1 of construction areas 1 and 2</a:t>
            </a:r>
            <a:endParaRPr lang="en-US">
              <a:cs typeface="Calibri"/>
            </a:endParaRPr>
          </a:p>
          <a:p>
            <a:r>
              <a:rPr lang="en-US"/>
              <a:t>(animate) </a:t>
            </a:r>
            <a:br>
              <a:rPr lang="en-US">
                <a:cs typeface="+mn-lt"/>
              </a:rPr>
            </a:br>
            <a:endParaRPr lang="en-US">
              <a:cs typeface="Calibri"/>
            </a:endParaRPr>
          </a:p>
          <a:p>
            <a:r>
              <a:rPr lang="en-US"/>
              <a:t>Further, some information that does not have to do with construction sequencing and would be better as a note. (animate) such as steps referencing tree root pruning and highly erosive soils. </a:t>
            </a:r>
            <a:endParaRPr lang="en-US">
              <a:cs typeface="Calibri"/>
            </a:endParaRPr>
          </a:p>
          <a:p>
            <a:endParaRPr lang="en-US">
              <a:cs typeface="+mn-lt"/>
            </a:endParaRPr>
          </a:p>
          <a:p>
            <a:r>
              <a:rPr lang="en-US"/>
              <a:t>Lastly, defining the SDS area can be a general note and not a sequence step. </a:t>
            </a:r>
            <a:endParaRPr lang="en-US">
              <a:cs typeface="Calibri"/>
            </a:endParaRPr>
          </a:p>
          <a:p>
            <a:br>
              <a:rPr lang="en-US">
                <a:cs typeface="+mn-lt"/>
              </a:rPr>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2297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Designers, MDOT, and contractor are a team</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Worry less about which responsibility is whose and more about the greater goals</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Aim to create designs that are easier to apply in real life</a:t>
            </a:r>
            <a:r>
              <a:rPr lang="en-US" sz="1800" b="0" i="0" dirty="0">
                <a:solidFill>
                  <a:srgbClr val="444444"/>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Avoid errors and omissions </a:t>
            </a:r>
            <a:endParaRPr lang="en-US" sz="1800" b="0" i="0" dirty="0">
              <a:solidFill>
                <a:srgbClr val="444444"/>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259146D6-37F7-4879-BE65-103A0BFCB61E}" type="slidenum">
              <a:rPr lang="en-US"/>
              <a:t>14</a:t>
            </a:fld>
            <a:endParaRPr lang="en-US"/>
          </a:p>
        </p:txBody>
      </p:sp>
    </p:spTree>
    <p:extLst>
      <p:ext uri="{BB962C8B-B14F-4D97-AF65-F5344CB8AC3E}">
        <p14:creationId xmlns:p14="http://schemas.microsoft.com/office/powerpoint/2010/main" val="420942505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Next was can look through for any items referencing specific timing on activities that doesn't provide value. </a:t>
            </a:r>
          </a:p>
          <a:p>
            <a:r>
              <a:rPr lang="en-US"/>
              <a:t>For instance, the sequence here implies that same day stabilization areas should be installed after or at a different time than the areas draining to ESC devices. (animate) There isn't a reason for this and it doesn't add value, so that language can be removed. </a:t>
            </a:r>
            <a:br>
              <a:rPr lang="en-US">
                <a:cs typeface="+mn-lt"/>
              </a:rPr>
            </a:br>
            <a:endParaRPr lang="en-US">
              <a:cs typeface="Calibri"/>
            </a:endParaRPr>
          </a:p>
          <a:p>
            <a:r>
              <a:rPr lang="en-US"/>
              <a:t>Additionally, removal of specific ESC devices is called out in some steps, while there is a general step (5) which details how to remove ESC devices (animate) – since this information is redundant, the individual callouts can be removed. </a:t>
            </a:r>
            <a:endParaRPr lang="en-US">
              <a:cs typeface="Calibri"/>
            </a:endParaRPr>
          </a:p>
          <a:p>
            <a:endParaRPr lang="en-US">
              <a:cs typeface="+mn-lt"/>
            </a:endParaRP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144932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Next, as discussed earlier, a way to remove items from the SOC is to include plan callouts detailing if an items construction is contingent on another item. For this project, that was already done in the form of notes 1 and 2 on sheet ES-02 (animate). However, the info was still included in the sequence. These references can be removed as they are already covered by a plan note. (animate)</a:t>
            </a:r>
            <a:endParaRPr lang="en-US" u="sng">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855619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Lastly, we want to make sure we are correctly directing the contractor to the location where the information they are looking for is located. Some information is not located on the plans but rather in the specifications (think about the "Cultural Resources/Archeological Features" spec we talked about earlier in the "special environmental concerns" section. Since the information isn't always ONLY on the plans, we want to make sure we reference all areas the contractor might need to look in the sequence – therefore, we want to adjust "as shown on plans" to "as specified in contract documents"</a:t>
            </a:r>
          </a:p>
          <a:p>
            <a:endParaRPr lang="en-US">
              <a:cs typeface="Calibri"/>
            </a:endParaRPr>
          </a:p>
          <a:p>
            <a:r>
              <a:rPr lang="en-US">
                <a:cs typeface="Calibri"/>
              </a:rPr>
              <a:t>We also want to make sure that we are clearly communicating with our sequence; since the word "minor" in step one invites questions (</a:t>
            </a:r>
            <a:r>
              <a:rPr lang="en-US" err="1">
                <a:cs typeface="Calibri"/>
              </a:rPr>
              <a:t>ie</a:t>
            </a:r>
            <a:r>
              <a:rPr lang="en-US">
                <a:cs typeface="Calibri"/>
              </a:rPr>
              <a:t>. What constitutes "minor" clearing and grubbing?) we will change this word to "necessary".</a:t>
            </a: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5226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By making these edits, we are left with a final product that is similar to our "stock sequence", as well as some general notes and plan callouts which give the contractor guidance on how to perform </a:t>
            </a:r>
            <a:r>
              <a:rPr lang="en-US" err="1">
                <a:cs typeface="Calibri"/>
              </a:rPr>
              <a:t>Constuction</a:t>
            </a:r>
            <a:r>
              <a:rPr lang="en-US">
                <a:cs typeface="Calibri"/>
              </a:rPr>
              <a:t> activities. </a:t>
            </a:r>
          </a:p>
          <a:p>
            <a:endParaRPr lang="en-US">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18660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project involved BMP 130220 retrofit of existing dry extended detention pond to a wet detention pond. This facility is located between MD 100 and the off-ramp to MD 103. Proposed work included expanding the pond footprint to provide a wet pool, inflow stabilization, riser replacement, emergency spillway grading, and permanent stabilization.</a:t>
            </a:r>
          </a:p>
          <a:p>
            <a:endParaRPr lang="en-US">
              <a:ea typeface="Calibri"/>
              <a:cs typeface="Calibri"/>
            </a:endParaRPr>
          </a:p>
          <a:p>
            <a:r>
              <a:rPr lang="en-US"/>
              <a:t>This plan view was developed using the detailed sequence of construction. The flexible sequence of construction approach may require additional labels or details on the plan view for clarity.  What revisions to the plan view or additional labels could be added to the plan view as part of the flexible sequence of construction approach.</a:t>
            </a:r>
            <a:endParaRPr lang="en-US">
              <a:ea typeface="Calibri" panose="020F0502020204030204"/>
              <a:cs typeface="Calibri" panose="020F0502020204030204"/>
            </a:endParaRPr>
          </a:p>
          <a:p>
            <a:endParaRPr lang="en-US">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259146D6-37F7-4879-BE65-103A0BFCB61E}" type="slidenum">
              <a:rPr lang="en-US"/>
              <a:t>107</a:t>
            </a:fld>
            <a:endParaRPr lang="en-US"/>
          </a:p>
        </p:txBody>
      </p:sp>
    </p:spTree>
    <p:extLst>
      <p:ext uri="{BB962C8B-B14F-4D97-AF65-F5344CB8AC3E}">
        <p14:creationId xmlns:p14="http://schemas.microsoft.com/office/powerpoint/2010/main" val="96706565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This bullet is specifically meant to discuss situations where you have a project which needs to be submitted to a separate ESC reviewing agency for approval. Similar to the discussion about MDE, these agencies may require specific items be included in the SOC. This is the SOC from the Bay Bridge AET conversion project, which includes the "estimated time to complete" as outlines by AASCD in their ESC requirements. This addition was made at direct request of AASCD. Additionally, I have pulled an excerpt from their ESC checklist which highlights special details they want added to the sequence in areas where a stream crossing is being added/sediment traps are being used. </a:t>
            </a:r>
          </a:p>
          <a:p>
            <a:endParaRPr lang="en-US">
              <a:cs typeface="Calibri"/>
            </a:endParaRPr>
          </a:p>
          <a:p>
            <a:r>
              <a:rPr lang="en-US">
                <a:cs typeface="Calibri"/>
              </a:rPr>
              <a:t>(NOTE: if HHD or PRD have any examples where sequence changes were made due to input by other agencies they would be welcome! Was thinking MNCPPC would be a good example, but I do not have any state projects in my roster that required that coordination)</a:t>
            </a:r>
          </a:p>
          <a:p>
            <a:endParaRPr lang="en-US">
              <a:cs typeface="Calibri"/>
            </a:endParaRPr>
          </a:p>
          <a:p>
            <a:r>
              <a:rPr lang="en-US" u="sng"/>
              <a:t>((Rahul to get a project that he did for Jonathan Brown; also ask David Black about MD 97 Bypass if they had any E&amp;S examples of changes. This would be a good example of a situation where you can add it to the breakout session and have people talk about how to approach it. In breakout sessions, make sure we are guiding people to think about “what is the best approach that can address the concern without polluting the main sequence?))</a:t>
            </a:r>
            <a:endParaRPr lang="en-US"/>
          </a:p>
        </p:txBody>
      </p:sp>
      <p:sp>
        <p:nvSpPr>
          <p:cNvPr id="4" name="Slide Number Placeholder 3"/>
          <p:cNvSpPr>
            <a:spLocks noGrp="1"/>
          </p:cNvSpPr>
          <p:nvPr>
            <p:ph type="sldNum" sz="quarter" idx="5"/>
          </p:nvPr>
        </p:nvSpPr>
        <p:spPr/>
        <p:txBody>
          <a:bodyPr/>
          <a:lstStyle/>
          <a:p>
            <a:fld id="{259146D6-37F7-4879-BE65-103A0BFCB61E}" type="slidenum">
              <a:rPr lang="en-US"/>
              <a:t>108</a:t>
            </a:fld>
            <a:endParaRPr lang="en-US"/>
          </a:p>
        </p:txBody>
      </p:sp>
    </p:spTree>
    <p:extLst>
      <p:ext uri="{BB962C8B-B14F-4D97-AF65-F5344CB8AC3E}">
        <p14:creationId xmlns:p14="http://schemas.microsoft.com/office/powerpoint/2010/main" val="23788944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This sequence was drafted for an MD 378 facility and did not include any flexibility. For this example, assume the facility is not an MD 378 embankment and attempt to simplify!</a:t>
            </a:r>
          </a:p>
          <a:p>
            <a:endParaRPr lang="en-US"/>
          </a:p>
          <a:p>
            <a:r>
              <a:rPr lang="en-US"/>
              <a:t>Take some time to break into groups of ~5 and see if you can figure out ways to streamline the sequence of construction by removing unnecessary or redundant information. Moderators will be circling the room to help guide the conversation. </a:t>
            </a: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72368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We'll start by considering if any items are not relevant to erosion and sediment control.</a:t>
            </a:r>
          </a:p>
          <a:p>
            <a:endParaRPr lang="en-US"/>
          </a:p>
          <a:p>
            <a:r>
              <a:rPr lang="en-US"/>
              <a:t>(animate) For instance, MOT sequence of construction is not related to ESC sequence and should not be referenced on ESC plans.</a:t>
            </a:r>
            <a:endParaRPr lang="en-US">
              <a:ea typeface="Calibri"/>
              <a:cs typeface="Calibri"/>
            </a:endParaRPr>
          </a:p>
          <a:p>
            <a:endParaRPr lang="en-US"/>
          </a:p>
          <a:p>
            <a:r>
              <a:rPr lang="en-US">
                <a:ea typeface="Calibri"/>
                <a:cs typeface="Calibri"/>
              </a:rPr>
              <a:t>(animate) note 4 for traffic barrier location is also not related to ESC and can be removed.</a:t>
            </a:r>
            <a:endParaRPr lang="en-US"/>
          </a:p>
          <a:p>
            <a:endParaRPr lang="en-US"/>
          </a:p>
          <a:p>
            <a:r>
              <a:rPr lang="en-US">
                <a:ea typeface="Calibri"/>
                <a:cs typeface="Calibri"/>
              </a:rPr>
              <a:t>(animate) Note 1 related to permits is part of contract specifications and can be removed from ESC sequence.</a:t>
            </a:r>
            <a:endParaRPr lang="en-US"/>
          </a:p>
          <a:p>
            <a:endParaRPr lang="en-US"/>
          </a:p>
          <a:p>
            <a:r>
              <a:rPr lang="en-US">
                <a:ea typeface="Calibri" panose="020F0502020204030204"/>
                <a:cs typeface="Calibri" panose="020F0502020204030204"/>
              </a:rPr>
              <a:t>(animate) Note 19 text regarding roadway safety features is not related to ESC.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386135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We'll continue by discussing "general notes". The updates to the ESC general notes contain a lot of information that used to be included in the sequence and can now be removed. </a:t>
            </a:r>
          </a:p>
          <a:p>
            <a:endParaRPr lang="en-US"/>
          </a:p>
          <a:p>
            <a:r>
              <a:rPr lang="en-US"/>
              <a:t>(animate) For instance, Notes 2 &amp; 3 are redundant with note 2 of the general notes which informs the contractor to notify QAD (was REC at the time of this project).</a:t>
            </a:r>
            <a:endParaRPr lang="en-US">
              <a:ea typeface="Calibri"/>
              <a:cs typeface="Calibri"/>
            </a:endParaRPr>
          </a:p>
          <a:p>
            <a:endParaRPr lang="en-US"/>
          </a:p>
          <a:p>
            <a:r>
              <a:rPr lang="en-US"/>
              <a:t>(animate) Step to Stakeout LOD required.</a:t>
            </a:r>
            <a:endParaRPr lang="en-US">
              <a:ea typeface="Calibri" panose="020F0502020204030204"/>
              <a:cs typeface="Calibri" panose="020F0502020204030204"/>
            </a:endParaRPr>
          </a:p>
          <a:p>
            <a:br>
              <a:rPr lang="en-US">
                <a:cs typeface="+mn-lt"/>
              </a:rPr>
            </a:br>
            <a:r>
              <a:rPr lang="en-US"/>
              <a:t>(animate) Define clear and grub as required for access and installation of perimeter controls.</a:t>
            </a:r>
            <a:endParaRPr lang="en-US">
              <a:ea typeface="Calibri"/>
              <a:cs typeface="Calibri"/>
            </a:endParaRPr>
          </a:p>
          <a:p>
            <a:endParaRPr lang="en-US">
              <a:ea typeface="Calibri"/>
              <a:cs typeface="Calibri"/>
            </a:endParaRPr>
          </a:p>
          <a:p>
            <a:r>
              <a:rPr lang="en-US">
                <a:ea typeface="Calibri"/>
                <a:cs typeface="Calibri"/>
              </a:rPr>
              <a:t>(animate) Then install perimeter ESC Controls.</a:t>
            </a:r>
          </a:p>
          <a:p>
            <a:endParaRPr lang="en-US">
              <a:ea typeface="Calibri"/>
              <a:cs typeface="Calibri"/>
            </a:endParaRPr>
          </a:p>
          <a:p>
            <a:r>
              <a:rPr lang="en-US">
                <a:ea typeface="Calibri"/>
                <a:cs typeface="Calibri"/>
              </a:rPr>
              <a:t>(animate) Original sequence defined each small work step that wasn't order dependent.  Instead, simplify sequence by stating to "complete the work as shown on the plan".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48454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9C83D-E474-DFBE-CC3E-EBDAA384CD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DE9C23-6C36-44D7-1A29-539983350D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22F091-59D2-ECCC-7440-0B2FBAADE371}"/>
              </a:ext>
            </a:extLst>
          </p:cNvPr>
          <p:cNvSpPr>
            <a:spLocks noGrp="1"/>
          </p:cNvSpPr>
          <p:nvPr>
            <p:ph type="body" idx="1"/>
          </p:nvPr>
        </p:nvSpPr>
        <p:spPr/>
        <p:txBody>
          <a:bodyPr/>
          <a:lstStyle/>
          <a:p>
            <a:r>
              <a:rPr lang="en-US"/>
              <a:t>What information can be further simplified? </a:t>
            </a:r>
          </a:p>
          <a:p>
            <a:endParaRPr lang="en-US"/>
          </a:p>
          <a:p>
            <a:r>
              <a:rPr lang="en-US">
                <a:cs typeface="Calibri" panose="020F0502020204030204"/>
              </a:rPr>
              <a:t>When we look at steps 5-18, there is some good information contained – LOD stakeout, ESC installation, </a:t>
            </a:r>
            <a:r>
              <a:rPr lang="en-US" err="1">
                <a:cs typeface="Calibri" panose="020F0502020204030204"/>
              </a:rPr>
              <a:t>ect.</a:t>
            </a:r>
            <a:r>
              <a:rPr lang="en-US">
                <a:cs typeface="Calibri" panose="020F0502020204030204"/>
              </a:rPr>
              <a:t> But there is a lot of unnecessary detail that can be pulled out as well. We recommend replacing these steps with the following: </a:t>
            </a:r>
            <a:endParaRPr lang="en-US"/>
          </a:p>
          <a:p>
            <a:endParaRPr lang="en-US"/>
          </a:p>
          <a:p>
            <a:r>
              <a:rPr lang="en-US"/>
              <a:t>(animate) Step to Stakeout LOD required.</a:t>
            </a:r>
            <a:endParaRPr lang="en-US">
              <a:ea typeface="Calibri" panose="020F0502020204030204"/>
              <a:cs typeface="Calibri" panose="020F0502020204030204"/>
            </a:endParaRPr>
          </a:p>
          <a:p>
            <a:br>
              <a:rPr lang="en-US">
                <a:cs typeface="+mn-lt"/>
              </a:rPr>
            </a:br>
            <a:r>
              <a:rPr lang="en-US"/>
              <a:t>(animate) Define clear and grub as required for access and installation of perimeter controls.</a:t>
            </a:r>
            <a:endParaRPr lang="en-US">
              <a:ea typeface="Calibri"/>
              <a:cs typeface="Calibri"/>
            </a:endParaRPr>
          </a:p>
          <a:p>
            <a:endParaRPr lang="en-US">
              <a:ea typeface="Calibri"/>
              <a:cs typeface="Calibri"/>
            </a:endParaRPr>
          </a:p>
          <a:p>
            <a:r>
              <a:rPr lang="en-US">
                <a:ea typeface="Calibri"/>
                <a:cs typeface="Calibri"/>
              </a:rPr>
              <a:t>(animate) Then install perimeter ESC Controls.</a:t>
            </a:r>
          </a:p>
          <a:p>
            <a:endParaRPr lang="en-US">
              <a:ea typeface="Calibri"/>
              <a:cs typeface="Calibri"/>
            </a:endParaRPr>
          </a:p>
          <a:p>
            <a:r>
              <a:rPr lang="en-US">
                <a:ea typeface="Calibri"/>
                <a:cs typeface="Calibri"/>
              </a:rPr>
              <a:t>(animate) Original sequence defined each small work step that wasn't order dependent.  Instead, simplify sequence by stating to "complete the work as shown on the plan".</a:t>
            </a:r>
          </a:p>
        </p:txBody>
      </p:sp>
      <p:sp>
        <p:nvSpPr>
          <p:cNvPr id="4" name="Slide Number Placeholder 3">
            <a:extLst>
              <a:ext uri="{FF2B5EF4-FFF2-40B4-BE49-F238E27FC236}">
                <a16:creationId xmlns:a16="http://schemas.microsoft.com/office/drawing/2014/main" id="{8AAC3D69-21F7-1B06-FA6C-F6D1FE0A37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9146D6-37F7-4879-BE65-103A0BFCB61E}"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5859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89" name="Group 88"/>
          <p:cNvGrpSpPr/>
          <p:nvPr/>
        </p:nvGrpSpPr>
        <p:grpSpPr>
          <a:xfrm>
            <a:off x="-329674" y="-59376"/>
            <a:ext cx="12515851" cy="6923798"/>
            <a:chOff x="-329674" y="-51881"/>
            <a:chExt cx="12515851" cy="6923798"/>
          </a:xfrm>
        </p:grpSpPr>
        <p:sp>
          <p:nvSpPr>
            <p:cNvPr id="90"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3"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0"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1"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102"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3"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4"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5"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6"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7"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08"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1669293" y="1186483"/>
            <a:ext cx="8848345" cy="4477933"/>
            <a:chOff x="1669293" y="1186483"/>
            <a:chExt cx="8848345" cy="4477933"/>
          </a:xfrm>
        </p:grpSpPr>
        <p:sp>
          <p:nvSpPr>
            <p:cNvPr id="39" name="Rectangle 38"/>
            <p:cNvSpPr/>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40"/>
            <p:cNvSpPr/>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ctrTitle"/>
          </p:nvPr>
        </p:nvSpPr>
        <p:spPr>
          <a:xfrm>
            <a:off x="1759236" y="2075504"/>
            <a:ext cx="8679915" cy="1748729"/>
          </a:xfrm>
        </p:spPr>
        <p:txBody>
          <a:bodyPr bIns="0" anchor="b">
            <a:normAutofit/>
          </a:bodyPr>
          <a:lstStyle>
            <a:lvl1pPr algn="ctr">
              <a:lnSpc>
                <a:spcPct val="80000"/>
              </a:lnSpc>
              <a:defRPr sz="5400" spc="-150">
                <a:solidFill>
                  <a:srgbClr val="FFFEFF"/>
                </a:solidFill>
              </a:defRPr>
            </a:lvl1pPr>
          </a:lstStyle>
          <a:p>
            <a:r>
              <a:rPr lang="en-US"/>
              <a:t>Click to edit Master title style</a:t>
            </a:r>
          </a:p>
        </p:txBody>
      </p:sp>
      <p:sp>
        <p:nvSpPr>
          <p:cNvPr id="3" name="Subtitle 2"/>
          <p:cNvSpPr>
            <a:spLocks noGrp="1"/>
          </p:cNvSpPr>
          <p:nvPr>
            <p:ph type="subTitle" idx="1"/>
          </p:nvPr>
        </p:nvSpPr>
        <p:spPr>
          <a:xfrm>
            <a:off x="1759237" y="3906266"/>
            <a:ext cx="8673427" cy="1322587"/>
          </a:xfrm>
        </p:spPr>
        <p:txBody>
          <a:bodyPr tIns="0">
            <a:normAutofit/>
          </a:bodyPr>
          <a:lstStyle>
            <a:lvl1pPr marL="0" indent="0" algn="ctr">
              <a:lnSpc>
                <a:spcPct val="100000"/>
              </a:lnSpc>
              <a:buNone/>
              <a:defRPr sz="1800" b="0">
                <a:solidFill>
                  <a:srgbClr val="FFFEFF"/>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04672" y="320040"/>
            <a:ext cx="3657600" cy="320040"/>
          </a:xfrm>
        </p:spPr>
        <p:txBody>
          <a:bodyPr vert="horz" lIns="91440" tIns="45720" rIns="91440" bIns="45720" rtlCol="0" anchor="ctr"/>
          <a:lstStyle>
            <a:lvl1pPr>
              <a:defRPr lang="en-US"/>
            </a:lvl1pPr>
          </a:lstStyle>
          <a:p>
            <a:fld id="{48A87A34-81AB-432B-8DAE-1953F412C126}" type="datetimeFigureOut">
              <a:rPr lang="en-US" dirty="0"/>
              <a:pPr/>
              <a:t>1/22/2025</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408275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5" name="Group 74"/>
          <p:cNvGrpSpPr/>
          <p:nvPr/>
        </p:nvGrpSpPr>
        <p:grpSpPr>
          <a:xfrm>
            <a:off x="-417513"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800144"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1"/>
          </a:xfrm>
        </p:spPr>
        <p:txBody>
          <a:bodyPr/>
          <a:lstStyle>
            <a:lvl1pPr>
              <a:defRPr>
                <a:solidFill>
                  <a:srgbClr val="FFFEFF"/>
                </a:solidFill>
              </a:defRPr>
            </a:lvl1pPr>
          </a:lstStyle>
          <a:p>
            <a:r>
              <a:rPr lang="en-US"/>
              <a:t>Click to edit Master title style</a:t>
            </a:r>
          </a:p>
        </p:txBody>
      </p:sp>
      <p:sp>
        <p:nvSpPr>
          <p:cNvPr id="3" name="Vertical Text Placeholder 2"/>
          <p:cNvSpPr>
            <a:spLocks noGrp="1"/>
          </p:cNvSpPr>
          <p:nvPr>
            <p:ph type="body" orient="vert" idx="1"/>
          </p:nvPr>
        </p:nvSpPr>
        <p:spPr>
          <a:xfrm>
            <a:off x="5109983" y="794719"/>
            <a:ext cx="6275035" cy="52570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783130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5" name="Group 74"/>
          <p:cNvGrpSpPr/>
          <p:nvPr/>
        </p:nvGrpSpPr>
        <p:grpSpPr>
          <a:xfrm flipH="1">
            <a:off x="0" y="0"/>
            <a:ext cx="12584114" cy="6853238"/>
            <a:chOff x="-417513" y="0"/>
            <a:chExt cx="12584114" cy="6853238"/>
          </a:xfrm>
        </p:grpSpPr>
        <p:sp>
          <p:nvSpPr>
            <p:cNvPr id="76"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3"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2" name="Group 21"/>
          <p:cNvGrpSpPr/>
          <p:nvPr/>
        </p:nvGrpSpPr>
        <p:grpSpPr>
          <a:xfrm>
            <a:off x="7718948" y="1699589"/>
            <a:ext cx="3674476" cy="3470421"/>
            <a:chOff x="697883" y="1816768"/>
            <a:chExt cx="3674476" cy="3470421"/>
          </a:xfrm>
        </p:grpSpPr>
        <p:sp>
          <p:nvSpPr>
            <p:cNvPr id="23" name="Rectangle 22"/>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Vertical Title 1"/>
          <p:cNvSpPr>
            <a:spLocks noGrp="1"/>
          </p:cNvSpPr>
          <p:nvPr>
            <p:ph type="title" orient="vert"/>
          </p:nvPr>
        </p:nvSpPr>
        <p:spPr>
          <a:xfrm>
            <a:off x="7807437" y="2349925"/>
            <a:ext cx="3501195" cy="2456442"/>
          </a:xfrm>
        </p:spPr>
        <p:txBody>
          <a:bodyPr vert="eaVert"/>
          <a:lstStyle>
            <a:lvl1pPr algn="l">
              <a:lnSpc>
                <a:spcPct val="80000"/>
              </a:lnSpc>
              <a:defRPr>
                <a:solidFill>
                  <a:srgbClr val="FFFEFF"/>
                </a:solidFill>
              </a:defRPr>
            </a:lvl1pPr>
          </a:lstStyle>
          <a:p>
            <a:r>
              <a:rPr lang="en-US"/>
              <a:t>Click to edit Master title style</a:t>
            </a:r>
          </a:p>
        </p:txBody>
      </p:sp>
      <p:sp>
        <p:nvSpPr>
          <p:cNvPr id="3" name="Vertical Text Placeholder 2"/>
          <p:cNvSpPr>
            <a:spLocks noGrp="1"/>
          </p:cNvSpPr>
          <p:nvPr>
            <p:ph type="body" orient="vert" idx="1"/>
          </p:nvPr>
        </p:nvSpPr>
        <p:spPr>
          <a:xfrm>
            <a:off x="802747" y="798444"/>
            <a:ext cx="6268622" cy="525730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dirty="0"/>
              <a:t>1/22/2025</a:t>
            </a:fld>
            <a:endParaRPr lang="en-US"/>
          </a:p>
        </p:txBody>
      </p:sp>
      <p:sp>
        <p:nvSpPr>
          <p:cNvPr id="5" name="Footer Placeholder 4"/>
          <p:cNvSpPr>
            <a:spLocks noGrp="1"/>
          </p:cNvSpPr>
          <p:nvPr>
            <p:ph type="ftr" sz="quarter" idx="11"/>
          </p:nvPr>
        </p:nvSpPr>
        <p:spPr>
          <a:xfrm>
            <a:off x="804672" y="6227064"/>
            <a:ext cx="10588752" cy="320040"/>
          </a:xfrm>
        </p:spPr>
        <p:txBody>
          <a:body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113771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80" name="Group 79"/>
          <p:cNvGrpSpPr/>
          <p:nvPr/>
        </p:nvGrpSpPr>
        <p:grpSpPr>
          <a:xfrm>
            <a:off x="-417513" y="0"/>
            <a:ext cx="12584114" cy="6853238"/>
            <a:chOff x="-417513" y="0"/>
            <a:chExt cx="12584114" cy="6853238"/>
          </a:xfrm>
        </p:grpSpPr>
        <p:sp>
          <p:nvSpPr>
            <p:cNvPr id="81"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0"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01"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7" name="Group 26"/>
          <p:cNvGrpSpPr/>
          <p:nvPr/>
        </p:nvGrpSpPr>
        <p:grpSpPr>
          <a:xfrm>
            <a:off x="800144" y="1699589"/>
            <a:ext cx="3674476" cy="3470421"/>
            <a:chOff x="697883" y="1816768"/>
            <a:chExt cx="3674476" cy="3470421"/>
          </a:xfrm>
        </p:grpSpPr>
        <p:sp>
          <p:nvSpPr>
            <p:cNvPr id="28" name="Rectangle 27"/>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9"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Rectangle 29"/>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49925"/>
            <a:ext cx="3498979" cy="2456442"/>
          </a:xfrm>
        </p:spPr>
        <p:txBody>
          <a:bodyPr/>
          <a:lstStyle>
            <a:lvl1pPr>
              <a:defRPr>
                <a:solidFill>
                  <a:srgbClr val="FFFEFF"/>
                </a:solidFill>
              </a:defRPr>
            </a:lvl1pPr>
          </a:lstStyle>
          <a:p>
            <a:r>
              <a:rPr lang="en-US"/>
              <a:t>Click to edit Master title style</a:t>
            </a:r>
          </a:p>
        </p:txBody>
      </p:sp>
      <p:sp>
        <p:nvSpPr>
          <p:cNvPr id="3" name="Content Placeholder 2"/>
          <p:cNvSpPr>
            <a:spLocks noGrp="1"/>
          </p:cNvSpPr>
          <p:nvPr>
            <p:ph idx="1"/>
          </p:nvPr>
        </p:nvSpPr>
        <p:spPr>
          <a:xfrm>
            <a:off x="5118447" y="803186"/>
            <a:ext cx="6281873" cy="5248622"/>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A87A34-81AB-432B-8DAE-1953F412C126}" type="datetimeFigureOut">
              <a:rPr lang="en-US" dirty="0"/>
              <a:t>1/22/2025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0465237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7" name="Group 76"/>
          <p:cNvGrpSpPr/>
          <p:nvPr/>
        </p:nvGrpSpPr>
        <p:grpSpPr>
          <a:xfrm>
            <a:off x="-329674" y="-59376"/>
            <a:ext cx="12515851" cy="6923798"/>
            <a:chOff x="-329674" y="-51881"/>
            <a:chExt cx="12515851" cy="6923798"/>
          </a:xfrm>
        </p:grpSpPr>
        <p:sp>
          <p:nvSpPr>
            <p:cNvPr id="78"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9" name="Group 8"/>
          <p:cNvGrpSpPr/>
          <p:nvPr/>
        </p:nvGrpSpPr>
        <p:grpSpPr>
          <a:xfrm>
            <a:off x="3259545" y="1186483"/>
            <a:ext cx="5666145" cy="4477933"/>
            <a:chOff x="3259545" y="1186483"/>
            <a:chExt cx="5666145" cy="4477933"/>
          </a:xfrm>
        </p:grpSpPr>
        <p:sp>
          <p:nvSpPr>
            <p:cNvPr id="99" name="Rectangle 98"/>
            <p:cNvSpPr/>
            <p:nvPr/>
          </p:nvSpPr>
          <p:spPr>
            <a:xfrm>
              <a:off x="3259545" y="1186483"/>
              <a:ext cx="5657881"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0" name="Isosceles Triangle 39"/>
            <p:cNvSpPr/>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1" name="Rectangle 100"/>
            <p:cNvSpPr/>
            <p:nvPr/>
          </p:nvSpPr>
          <p:spPr>
            <a:xfrm>
              <a:off x="3259545" y="1991156"/>
              <a:ext cx="5666145"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3344216" y="2074730"/>
            <a:ext cx="5490224" cy="1689390"/>
          </a:xfrm>
        </p:spPr>
        <p:txBody>
          <a:bodyPr bIns="0" anchor="b">
            <a:normAutofit/>
          </a:bodyPr>
          <a:lstStyle>
            <a:lvl1pPr algn="ctr">
              <a:defRPr sz="4400">
                <a:solidFill>
                  <a:srgbClr val="FFFEFF"/>
                </a:solidFill>
              </a:defRPr>
            </a:lvl1pPr>
          </a:lstStyle>
          <a:p>
            <a:r>
              <a:rPr lang="en-US"/>
              <a:t>Click to edit Master title style</a:t>
            </a:r>
          </a:p>
        </p:txBody>
      </p:sp>
      <p:sp>
        <p:nvSpPr>
          <p:cNvPr id="3" name="Text Placeholder 2"/>
          <p:cNvSpPr>
            <a:spLocks noGrp="1"/>
          </p:cNvSpPr>
          <p:nvPr>
            <p:ph type="body" idx="1"/>
          </p:nvPr>
        </p:nvSpPr>
        <p:spPr>
          <a:xfrm>
            <a:off x="3344215" y="3846851"/>
            <a:ext cx="5490223" cy="1383770"/>
          </a:xfrm>
        </p:spPr>
        <p:txBody>
          <a:bodyPr tIns="0">
            <a:normAutofit/>
          </a:bodyPr>
          <a:lstStyle>
            <a:lvl1pPr marL="0" indent="0" algn="ctr">
              <a:buNone/>
              <a:defRPr sz="1800">
                <a:solidFill>
                  <a:srgbClr val="FFFEFF"/>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04672" y="320040"/>
            <a:ext cx="3657600" cy="320040"/>
          </a:xfrm>
        </p:spPr>
        <p:txBody>
          <a:bodyPr/>
          <a:lstStyle/>
          <a:p>
            <a:fld id="{48A87A34-81AB-432B-8DAE-1953F412C126}" type="datetimeFigureOut">
              <a:rPr lang="en-US" dirty="0"/>
              <a:t>1/22/2025</a:t>
            </a:fld>
            <a:endParaRPr lang="en-US"/>
          </a:p>
        </p:txBody>
      </p:sp>
      <p:sp>
        <p:nvSpPr>
          <p:cNvPr id="5" name="Footer Placeholder 4"/>
          <p:cNvSpPr>
            <a:spLocks noGrp="1"/>
          </p:cNvSpPr>
          <p:nvPr>
            <p:ph type="ftr" sz="quarter" idx="11"/>
          </p:nvPr>
        </p:nvSpPr>
        <p:spPr>
          <a:xfrm>
            <a:off x="804672" y="6227064"/>
            <a:ext cx="10588752" cy="320040"/>
          </a:xfrm>
        </p:spPr>
        <p:txBody>
          <a:bodyPr/>
          <a:lstStyle>
            <a:lvl1pPr algn="ctr">
              <a:defRPr/>
            </a:lvl1pPr>
          </a:lstStyle>
          <a:p>
            <a:endParaRPr lang="en-US"/>
          </a:p>
        </p:txBody>
      </p:sp>
      <p:sp>
        <p:nvSpPr>
          <p:cNvPr id="6" name="Slide Number Placeholder 5"/>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415314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37" name="Group 36"/>
          <p:cNvGrpSpPr/>
          <p:nvPr/>
        </p:nvGrpSpPr>
        <p:grpSpPr>
          <a:xfrm>
            <a:off x="-417513" y="0"/>
            <a:ext cx="12584114" cy="6853238"/>
            <a:chOff x="-417513" y="0"/>
            <a:chExt cx="12584114" cy="6853238"/>
          </a:xfrm>
        </p:grpSpPr>
        <p:sp>
          <p:nvSpPr>
            <p:cNvPr id="3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59" name="Group 58"/>
          <p:cNvGrpSpPr/>
          <p:nvPr/>
        </p:nvGrpSpPr>
        <p:grpSpPr>
          <a:xfrm>
            <a:off x="800144" y="1699589"/>
            <a:ext cx="3674476" cy="3470421"/>
            <a:chOff x="697883" y="1816768"/>
            <a:chExt cx="3674476" cy="3470421"/>
          </a:xfrm>
        </p:grpSpPr>
        <p:sp>
          <p:nvSpPr>
            <p:cNvPr id="60" name="Rectangle 59"/>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1"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2" name="Rectangle 61"/>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0" y="2339669"/>
            <a:ext cx="3500828" cy="2470065"/>
          </a:xfrm>
        </p:spPr>
        <p:txBody>
          <a:bodyPr lIns="91440" tIns="91440" rIns="91440" bIns="91440"/>
          <a:lstStyle>
            <a:lvl1pPr>
              <a:defRPr>
                <a:solidFill>
                  <a:srgbClr val="FFFEFF"/>
                </a:solidFill>
              </a:defRPr>
            </a:lvl1pPr>
          </a:lstStyle>
          <a:p>
            <a:r>
              <a:rPr lang="en-US"/>
              <a:t>Click to edit Master title style</a:t>
            </a:r>
          </a:p>
        </p:txBody>
      </p:sp>
      <p:sp>
        <p:nvSpPr>
          <p:cNvPr id="3" name="Content Placeholder 2"/>
          <p:cNvSpPr>
            <a:spLocks noGrp="1"/>
          </p:cNvSpPr>
          <p:nvPr>
            <p:ph sz="half" idx="1"/>
          </p:nvPr>
        </p:nvSpPr>
        <p:spPr>
          <a:xfrm>
            <a:off x="5120878" y="803187"/>
            <a:ext cx="6269591" cy="238265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18447" y="3672162"/>
            <a:ext cx="6272022" cy="238358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dirty="0"/>
              <a:t>1/22/2025</a:t>
            </a:fld>
            <a:endParaRPr lang="en-US"/>
          </a:p>
        </p:txBody>
      </p:sp>
      <p:sp>
        <p:nvSpPr>
          <p:cNvPr id="6" name="Footer Placeholder 5"/>
          <p:cNvSpPr>
            <a:spLocks noGrp="1"/>
          </p:cNvSpPr>
          <p:nvPr>
            <p:ph type="ftr" sz="quarter" idx="11"/>
          </p:nvPr>
        </p:nvSpPr>
        <p:spPr>
          <a:xfrm>
            <a:off x="804672" y="6227064"/>
            <a:ext cx="10588752" cy="320040"/>
          </a:xfrm>
        </p:spPr>
        <p:txBody>
          <a:bodyPr/>
          <a:lstStyle/>
          <a:p>
            <a:endParaRPr lang="en-US"/>
          </a:p>
        </p:txBody>
      </p:sp>
      <p:sp>
        <p:nvSpPr>
          <p:cNvPr id="7" name="Slide Number Placeholder 6"/>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371328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39" name="Group 38"/>
          <p:cNvGrpSpPr/>
          <p:nvPr/>
        </p:nvGrpSpPr>
        <p:grpSpPr>
          <a:xfrm>
            <a:off x="-417513" y="0"/>
            <a:ext cx="12584114" cy="6853238"/>
            <a:chOff x="-417513" y="0"/>
            <a:chExt cx="12584114" cy="6853238"/>
          </a:xfrm>
        </p:grpSpPr>
        <p:sp>
          <p:nvSpPr>
            <p:cNvPr id="40"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1"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2"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3"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4"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5"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46"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7"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8"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49"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0"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1"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2"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3"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4"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5"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56"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57"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8"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59"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60"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61" name="Group 60"/>
          <p:cNvGrpSpPr/>
          <p:nvPr/>
        </p:nvGrpSpPr>
        <p:grpSpPr>
          <a:xfrm>
            <a:off x="800144" y="1699589"/>
            <a:ext cx="3674476" cy="3470421"/>
            <a:chOff x="697883" y="1816768"/>
            <a:chExt cx="3674476" cy="3470421"/>
          </a:xfrm>
        </p:grpSpPr>
        <p:sp>
          <p:nvSpPr>
            <p:cNvPr id="62" name="Rectangle 6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3"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4" name="Rectangle 63"/>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9001" y="2363915"/>
            <a:ext cx="3500828" cy="2460497"/>
          </a:xfrm>
        </p:spPr>
        <p:txBody>
          <a:bodyPr lIns="91440" tIns="91440" rIns="91440" bIns="91440"/>
          <a:lstStyle>
            <a:lvl1pPr>
              <a:defRPr>
                <a:solidFill>
                  <a:srgbClr val="FFFEFF"/>
                </a:solidFill>
              </a:defRPr>
            </a:lvl1pPr>
          </a:lstStyle>
          <a:p>
            <a:r>
              <a:rPr lang="en-US"/>
              <a:t>Click to edit Master title style</a:t>
            </a:r>
          </a:p>
        </p:txBody>
      </p:sp>
      <p:sp>
        <p:nvSpPr>
          <p:cNvPr id="3" name="Text Placeholder 2"/>
          <p:cNvSpPr>
            <a:spLocks noGrp="1"/>
          </p:cNvSpPr>
          <p:nvPr>
            <p:ph type="body" idx="1"/>
          </p:nvPr>
        </p:nvSpPr>
        <p:spPr>
          <a:xfrm>
            <a:off x="5125137" y="803185"/>
            <a:ext cx="6265088"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25305" y="1488985"/>
            <a:ext cx="6264350" cy="169685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18653" y="3665887"/>
            <a:ext cx="6264414" cy="685800"/>
          </a:xfrm>
        </p:spPr>
        <p:txBody>
          <a:bodyPr anchor="ctr">
            <a:noAutofit/>
          </a:bodyPr>
          <a:lstStyle>
            <a:lvl1pPr marL="0" indent="0" algn="l">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118447" y="4351687"/>
            <a:ext cx="6265588" cy="17040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04672" y="320040"/>
            <a:ext cx="3657600" cy="320040"/>
          </a:xfrm>
        </p:spPr>
        <p:txBody>
          <a:bodyPr/>
          <a:lstStyle/>
          <a:p>
            <a:fld id="{48A87A34-81AB-432B-8DAE-1953F412C126}" type="datetimeFigureOut">
              <a:rPr lang="en-US" dirty="0"/>
              <a:t>1/22/2025</a:t>
            </a:fld>
            <a:endParaRPr lang="en-US"/>
          </a:p>
        </p:txBody>
      </p:sp>
      <p:sp>
        <p:nvSpPr>
          <p:cNvPr id="8" name="Footer Placeholder 7"/>
          <p:cNvSpPr>
            <a:spLocks noGrp="1"/>
          </p:cNvSpPr>
          <p:nvPr>
            <p:ph type="ftr" sz="quarter" idx="11"/>
          </p:nvPr>
        </p:nvSpPr>
        <p:spPr>
          <a:xfrm>
            <a:off x="804672" y="6227064"/>
            <a:ext cx="10588752" cy="320040"/>
          </a:xfrm>
        </p:spPr>
        <p:txBody>
          <a:bodyPr/>
          <a:lstStyle/>
          <a:p>
            <a:endParaRPr lang="en-US"/>
          </a:p>
        </p:txBody>
      </p:sp>
      <p:sp>
        <p:nvSpPr>
          <p:cNvPr id="9" name="Slide Number Placeholder 8"/>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185548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77" name="Group 76"/>
          <p:cNvGrpSpPr/>
          <p:nvPr/>
        </p:nvGrpSpPr>
        <p:grpSpPr>
          <a:xfrm>
            <a:off x="-417513" y="0"/>
            <a:ext cx="12584114" cy="6853238"/>
            <a:chOff x="-417513" y="0"/>
            <a:chExt cx="12584114" cy="6853238"/>
          </a:xfrm>
        </p:grpSpPr>
        <p:sp>
          <p:nvSpPr>
            <p:cNvPr id="78"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oup 23"/>
          <p:cNvGrpSpPr/>
          <p:nvPr/>
        </p:nvGrpSpPr>
        <p:grpSpPr>
          <a:xfrm>
            <a:off x="800144" y="1699589"/>
            <a:ext cx="3674476" cy="3470421"/>
            <a:chOff x="697883" y="1816768"/>
            <a:chExt cx="3674476" cy="3470421"/>
          </a:xfrm>
        </p:grpSpPr>
        <p:sp>
          <p:nvSpPr>
            <p:cNvPr id="25" name="Rectangle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2" y="2349925"/>
            <a:ext cx="3501196" cy="2456442"/>
          </a:xfrm>
        </p:spPr>
        <p:txBody>
          <a:bodyPr/>
          <a:lstStyle>
            <a:lvl1pPr>
              <a:defRPr>
                <a:solidFill>
                  <a:srgbClr val="FFFEFF"/>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48A87A34-81AB-432B-8DAE-1953F412C126}" type="datetimeFigureOut">
              <a:rPr lang="en-US" dirty="0"/>
              <a:t>1/22/2025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746998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04672" y="320040"/>
            <a:ext cx="3657600" cy="320040"/>
          </a:xfrm>
        </p:spPr>
        <p:txBody>
          <a:bodyPr/>
          <a:lstStyle/>
          <a:p>
            <a:fld id="{48A87A34-81AB-432B-8DAE-1953F412C126}" type="datetimeFigureOut">
              <a:rPr lang="en-US" dirty="0"/>
              <a:t>1/22/2025</a:t>
            </a:fld>
            <a:endParaRPr lang="en-US"/>
          </a:p>
        </p:txBody>
      </p:sp>
      <p:sp>
        <p:nvSpPr>
          <p:cNvPr id="3" name="Footer Placeholder 2"/>
          <p:cNvSpPr>
            <a:spLocks noGrp="1"/>
          </p:cNvSpPr>
          <p:nvPr>
            <p:ph type="ftr" sz="quarter" idx="11"/>
          </p:nvPr>
        </p:nvSpPr>
        <p:spPr>
          <a:xfrm>
            <a:off x="804672" y="6227064"/>
            <a:ext cx="10588752" cy="320040"/>
          </a:xfrm>
        </p:spPr>
        <p:txBody>
          <a:bodyPr/>
          <a:lstStyle/>
          <a:p>
            <a:endParaRPr lang="en-US"/>
          </a:p>
        </p:txBody>
      </p:sp>
      <p:sp>
        <p:nvSpPr>
          <p:cNvPr id="4" name="Slide Number Placeholder 3"/>
          <p:cNvSpPr>
            <a:spLocks noGrp="1"/>
          </p:cNvSpPr>
          <p:nvPr>
            <p:ph type="sldNum" sz="quarter" idx="12"/>
          </p:nvPr>
        </p:nvSpPr>
        <p:spPr>
          <a:xfrm>
            <a:off x="10469880"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2792947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74" name="Group 73"/>
          <p:cNvGrpSpPr/>
          <p:nvPr/>
        </p:nvGrpSpPr>
        <p:grpSpPr>
          <a:xfrm>
            <a:off x="-417513" y="0"/>
            <a:ext cx="12584114" cy="6853238"/>
            <a:chOff x="-417513" y="0"/>
            <a:chExt cx="12584114" cy="6853238"/>
          </a:xfrm>
        </p:grpSpPr>
        <p:sp>
          <p:nvSpPr>
            <p:cNvPr id="75" name="Freeform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6" name="Freeform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7" name="Freeform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8" name="Freeform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79" name="Freeform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0" name="Freeform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1" name="Freeform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4" name="Freeform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reeform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1" name="Freeform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2" name="Freeform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reeform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1" name="Group 20"/>
          <p:cNvGrpSpPr/>
          <p:nvPr/>
        </p:nvGrpSpPr>
        <p:grpSpPr>
          <a:xfrm>
            <a:off x="800144" y="1699589"/>
            <a:ext cx="3674476" cy="3470421"/>
            <a:chOff x="697883" y="1816768"/>
            <a:chExt cx="3674476" cy="3470421"/>
          </a:xfrm>
        </p:grpSpPr>
        <p:sp>
          <p:nvSpPr>
            <p:cNvPr id="22" name="Rectangle 21"/>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Isosceles Triangle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itle 1"/>
          <p:cNvSpPr>
            <a:spLocks noGrp="1"/>
          </p:cNvSpPr>
          <p:nvPr>
            <p:ph type="title"/>
          </p:nvPr>
        </p:nvSpPr>
        <p:spPr>
          <a:xfrm>
            <a:off x="888631" y="2352026"/>
            <a:ext cx="3501197" cy="1223298"/>
          </a:xfrm>
        </p:spPr>
        <p:txBody>
          <a:bodyPr bIns="0" anchor="b">
            <a:noAutofit/>
          </a:bodyPr>
          <a:lstStyle>
            <a:lvl1pPr algn="ctr">
              <a:defRPr sz="3200">
                <a:solidFill>
                  <a:srgbClr val="FFFEFF"/>
                </a:solidFill>
              </a:defRPr>
            </a:lvl1pPr>
          </a:lstStyle>
          <a:p>
            <a:r>
              <a:rPr lang="en-US"/>
              <a:t>Click to edit Master title style</a:t>
            </a:r>
          </a:p>
        </p:txBody>
      </p:sp>
      <p:sp>
        <p:nvSpPr>
          <p:cNvPr id="3" name="Content Placeholder 2"/>
          <p:cNvSpPr>
            <a:spLocks noGrp="1"/>
          </p:cNvSpPr>
          <p:nvPr>
            <p:ph idx="1"/>
          </p:nvPr>
        </p:nvSpPr>
        <p:spPr>
          <a:xfrm>
            <a:off x="5109983" y="802809"/>
            <a:ext cx="6275035" cy="5249940"/>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88631" y="3580186"/>
            <a:ext cx="3501197" cy="1221164"/>
          </a:xfrm>
        </p:spPr>
        <p:txBody>
          <a:bodyPr/>
          <a:lstStyle>
            <a:lvl1pPr marL="0" indent="0" algn="ctr">
              <a:buNone/>
              <a:defRPr sz="16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01140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73" name="Group 72"/>
          <p:cNvGrpSpPr/>
          <p:nvPr/>
        </p:nvGrpSpPr>
        <p:grpSpPr>
          <a:xfrm>
            <a:off x="-329674" y="-59376"/>
            <a:ext cx="12515851" cy="6923798"/>
            <a:chOff x="-329674" y="-51881"/>
            <a:chExt cx="12515851" cy="6923798"/>
          </a:xfrm>
        </p:grpSpPr>
        <p:sp>
          <p:nvSpPr>
            <p:cNvPr id="81" name="Freeform 5"/>
            <p:cNvSpPr/>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2" name="Freeform 6"/>
            <p:cNvSpPr/>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3" name="Freeform 7"/>
            <p:cNvSpPr/>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reeform 8"/>
            <p:cNvSpPr/>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reeform 9"/>
            <p:cNvSpPr/>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reeform 10"/>
            <p:cNvSpPr/>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reeform 11"/>
            <p:cNvSpPr/>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reeform 12"/>
            <p:cNvSpPr/>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reeform 13"/>
            <p:cNvSpPr/>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0" name="Freeform 14"/>
            <p:cNvSpPr/>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1" name="Freeform 15"/>
            <p:cNvSpPr/>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2" name="Freeform 16"/>
            <p:cNvSpPr/>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3" name="Freeform 17"/>
            <p:cNvSpPr/>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4" name="Freeform 18"/>
            <p:cNvSpPr/>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5" name="Freeform 19"/>
            <p:cNvSpPr/>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reeform 20"/>
            <p:cNvSpPr/>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reeform 21"/>
            <p:cNvSpPr/>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reeform 22"/>
            <p:cNvSpPr/>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99" name="Freeform 23"/>
            <p:cNvSpPr/>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76" name="Group 75"/>
          <p:cNvGrpSpPr/>
          <p:nvPr/>
        </p:nvGrpSpPr>
        <p:grpSpPr>
          <a:xfrm>
            <a:off x="805336" y="1698331"/>
            <a:ext cx="5941540" cy="3470421"/>
            <a:chOff x="805336" y="1698331"/>
            <a:chExt cx="5941540" cy="3470421"/>
          </a:xfrm>
        </p:grpSpPr>
        <p:sp>
          <p:nvSpPr>
            <p:cNvPr id="77" name="Rectangle 76"/>
            <p:cNvSpPr/>
            <p:nvPr/>
          </p:nvSpPr>
          <p:spPr>
            <a:xfrm>
              <a:off x="805336" y="1698331"/>
              <a:ext cx="5941540"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Isosceles Triangle 9"/>
            <p:cNvSpPr/>
            <p:nvPr/>
          </p:nvSpPr>
          <p:spPr>
            <a:xfrm rot="10800000">
              <a:off x="3618113" y="4896349"/>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78"/>
            <p:cNvSpPr/>
            <p:nvPr/>
          </p:nvSpPr>
          <p:spPr>
            <a:xfrm>
              <a:off x="805336" y="2274403"/>
              <a:ext cx="5941540"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3" name="Picture Placeholder 2"/>
          <p:cNvSpPr>
            <a:spLocks noGrp="1" noChangeAspect="1"/>
          </p:cNvSpPr>
          <p:nvPr>
            <p:ph type="pic" idx="1"/>
          </p:nvPr>
        </p:nvSpPr>
        <p:spPr>
          <a:xfrm>
            <a:off x="7543510" y="0"/>
            <a:ext cx="4648490" cy="6858000"/>
          </a:xfrm>
          <a:solidFill>
            <a:schemeClr val="bg1">
              <a:lumMod val="65000"/>
              <a:lumOff val="3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2" name="Title 1"/>
          <p:cNvSpPr>
            <a:spLocks noGrp="1"/>
          </p:cNvSpPr>
          <p:nvPr>
            <p:ph type="title"/>
          </p:nvPr>
        </p:nvSpPr>
        <p:spPr>
          <a:xfrm>
            <a:off x="885443" y="2360255"/>
            <a:ext cx="5776646" cy="1178032"/>
          </a:xfrm>
        </p:spPr>
        <p:txBody>
          <a:bodyPr bIns="0" anchor="b">
            <a:normAutofit/>
          </a:bodyPr>
          <a:lstStyle>
            <a:lvl1pPr>
              <a:defRPr sz="3600">
                <a:solidFill>
                  <a:srgbClr val="FFFEFF"/>
                </a:solidFill>
              </a:defRPr>
            </a:lvl1pPr>
          </a:lstStyle>
          <a:p>
            <a:r>
              <a:rPr lang="en-US"/>
              <a:t>Click to edit Master title style</a:t>
            </a:r>
          </a:p>
        </p:txBody>
      </p:sp>
      <p:sp>
        <p:nvSpPr>
          <p:cNvPr id="4" name="Text Placeholder 3"/>
          <p:cNvSpPr>
            <a:spLocks noGrp="1"/>
          </p:cNvSpPr>
          <p:nvPr>
            <p:ph type="body" sz="half" idx="2"/>
          </p:nvPr>
        </p:nvSpPr>
        <p:spPr>
          <a:xfrm>
            <a:off x="885443" y="3545012"/>
            <a:ext cx="5776646" cy="1274198"/>
          </a:xfrm>
        </p:spPr>
        <p:txBody>
          <a:bodyPr>
            <a:normAutofit/>
          </a:bodyPr>
          <a:lstStyle>
            <a:lvl1pPr marL="0" indent="0" algn="ctr">
              <a:buNone/>
              <a:defRPr sz="1800">
                <a:solidFill>
                  <a:srgbClr val="FFFE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04672" y="320040"/>
            <a:ext cx="3657600" cy="320040"/>
          </a:xfrm>
        </p:spPr>
        <p:txBody>
          <a:bodyPr/>
          <a:lstStyle/>
          <a:p>
            <a:fld id="{48A87A34-81AB-432B-8DAE-1953F412C126}" type="datetimeFigureOut">
              <a:rPr lang="en-US" dirty="0"/>
              <a:t>1/22/2025</a:t>
            </a:fld>
            <a:endParaRPr lang="en-US"/>
          </a:p>
        </p:txBody>
      </p:sp>
      <p:sp>
        <p:nvSpPr>
          <p:cNvPr id="6" name="Footer Placeholder 5"/>
          <p:cNvSpPr>
            <a:spLocks noGrp="1"/>
          </p:cNvSpPr>
          <p:nvPr>
            <p:ph type="ftr" sz="quarter" idx="11"/>
          </p:nvPr>
        </p:nvSpPr>
        <p:spPr>
          <a:xfrm>
            <a:off x="804672" y="6227064"/>
            <a:ext cx="5942203" cy="320040"/>
          </a:xfrm>
        </p:spPr>
        <p:txBody>
          <a:bodyPr/>
          <a:lstStyle/>
          <a:p>
            <a:endParaRPr lang="en-US"/>
          </a:p>
        </p:txBody>
      </p:sp>
      <p:sp>
        <p:nvSpPr>
          <p:cNvPr id="7" name="Slide Number Placeholder 6"/>
          <p:cNvSpPr>
            <a:spLocks noGrp="1"/>
          </p:cNvSpPr>
          <p:nvPr>
            <p:ph type="sldNum" sz="quarter" idx="12"/>
          </p:nvPr>
        </p:nvSpPr>
        <p:spPr>
          <a:xfrm>
            <a:off x="5828377" y="320040"/>
            <a:ext cx="914400" cy="320040"/>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67529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1161" y="2358391"/>
            <a:ext cx="3498667" cy="2456485"/>
          </a:xfrm>
          <a:prstGeom prst="rect">
            <a:avLst/>
          </a:prstGeom>
        </p:spPr>
        <p:txBody>
          <a:bodyPr vert="horz" lIns="228600" tIns="228600" rIns="228600" bIns="228600" rtlCol="0" anchor="ctr">
            <a:normAutofit/>
          </a:bodyPr>
          <a:lstStyle/>
          <a:p>
            <a:r>
              <a:rPr lang="en-US"/>
              <a:t>Click to edit Master title style</a:t>
            </a:r>
          </a:p>
        </p:txBody>
      </p:sp>
      <p:sp>
        <p:nvSpPr>
          <p:cNvPr id="3" name="Text Placeholder 2"/>
          <p:cNvSpPr>
            <a:spLocks noGrp="1"/>
          </p:cNvSpPr>
          <p:nvPr>
            <p:ph type="body" idx="1"/>
          </p:nvPr>
        </p:nvSpPr>
        <p:spPr>
          <a:xfrm>
            <a:off x="5434982" y="794719"/>
            <a:ext cx="5950036" cy="525709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sp>
        <p:nvSpPr>
          <p:cNvPr id="4" name="Date Placeholder 3"/>
          <p:cNvSpPr>
            <a:spLocks noGrp="1"/>
          </p:cNvSpPr>
          <p:nvPr>
            <p:ph type="dt" sz="half" idx="2"/>
          </p:nvPr>
        </p:nvSpPr>
        <p:spPr>
          <a:xfrm>
            <a:off x="804672" y="320040"/>
            <a:ext cx="3657600" cy="320040"/>
          </a:xfrm>
          <a:prstGeom prst="rect">
            <a:avLst/>
          </a:prstGeom>
        </p:spPr>
        <p:txBody>
          <a:bodyPr vert="horz" lIns="91440" tIns="45720" rIns="91440" bIns="45720" rtlCol="0" anchor="ctr"/>
          <a:lstStyle>
            <a:lvl1pPr algn="l">
              <a:defRPr sz="1000">
                <a:solidFill>
                  <a:schemeClr val="tx1">
                    <a:tint val="75000"/>
                  </a:schemeClr>
                </a:solidFill>
              </a:defRPr>
            </a:lvl1pPr>
          </a:lstStyle>
          <a:p>
            <a:fld id="{48A87A34-81AB-432B-8DAE-1953F412C126}" type="datetimeFigureOut">
              <a:rPr lang="en-US" dirty="0"/>
              <a:pPr/>
              <a:t>1/22/2025</a:t>
            </a:fld>
            <a:endParaRPr lang="en-US"/>
          </a:p>
        </p:txBody>
      </p:sp>
      <p:sp>
        <p:nvSpPr>
          <p:cNvPr id="5" name="Footer Placeholder 4"/>
          <p:cNvSpPr>
            <a:spLocks noGrp="1"/>
          </p:cNvSpPr>
          <p:nvPr>
            <p:ph type="ftr" sz="quarter" idx="3"/>
          </p:nvPr>
        </p:nvSpPr>
        <p:spPr>
          <a:xfrm>
            <a:off x="804672" y="6227064"/>
            <a:ext cx="10588752" cy="320040"/>
          </a:xfrm>
          <a:prstGeom prst="rect">
            <a:avLst/>
          </a:prstGeom>
        </p:spPr>
        <p:txBody>
          <a:bodyPr vert="horz" lIns="91440" tIns="45720" rIns="91440" bIns="45720" rtlCol="0" anchor="ctr"/>
          <a:lstStyle>
            <a:lvl1pPr algn="r">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469880" y="320040"/>
            <a:ext cx="914400" cy="320040"/>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1219738155"/>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00.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144.jpeg"/><Relationship Id="rId4" Type="http://schemas.openxmlformats.org/officeDocument/2006/relationships/image" Target="../media/image143.jpeg"/></Relationships>
</file>

<file path=ppt/slides/_rels/slide102.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image" Target="../media/image144.jpeg"/><Relationship Id="rId4" Type="http://schemas.openxmlformats.org/officeDocument/2006/relationships/image" Target="../media/image143.jpe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45.jpeg"/></Relationships>
</file>

<file path=ppt/slides/_rels/slide10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48.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10.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148.jpeg"/></Relationships>
</file>

<file path=ppt/slides/_rels/slide111.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148.jpeg"/></Relationships>
</file>

<file path=ppt/slides/_rels/slide112.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148.jpeg"/></Relationships>
</file>

<file path=ppt/slides/_rels/slide113.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51.svg"/><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3" Type="http://schemas.openxmlformats.org/officeDocument/2006/relationships/customXml" Target="../ink/ink6.xml"/><Relationship Id="rId18" Type="http://schemas.openxmlformats.org/officeDocument/2006/relationships/customXml" Target="../ink/ink9.xml"/><Relationship Id="rId26" Type="http://schemas.openxmlformats.org/officeDocument/2006/relationships/customXml" Target="../ink/ink13.xml"/><Relationship Id="rId21" Type="http://schemas.openxmlformats.org/officeDocument/2006/relationships/image" Target="../media/image45.png"/><Relationship Id="rId34" Type="http://schemas.openxmlformats.org/officeDocument/2006/relationships/customXml" Target="../ink/ink17.xml"/><Relationship Id="rId7" Type="http://schemas.openxmlformats.org/officeDocument/2006/relationships/image" Target="../media/image39.png"/><Relationship Id="rId12" Type="http://schemas.openxmlformats.org/officeDocument/2006/relationships/image" Target="../media/image41.png"/><Relationship Id="rId17" Type="http://schemas.openxmlformats.org/officeDocument/2006/relationships/image" Target="../media/image43.png"/><Relationship Id="rId25" Type="http://schemas.openxmlformats.org/officeDocument/2006/relationships/image" Target="../media/image47.png"/><Relationship Id="rId33" Type="http://schemas.openxmlformats.org/officeDocument/2006/relationships/image" Target="../media/image51.png"/><Relationship Id="rId2" Type="http://schemas.openxmlformats.org/officeDocument/2006/relationships/notesSlide" Target="../notesSlides/notesSlide24.xml"/><Relationship Id="rId16" Type="http://schemas.openxmlformats.org/officeDocument/2006/relationships/customXml" Target="../ink/ink8.xml"/><Relationship Id="rId20" Type="http://schemas.openxmlformats.org/officeDocument/2006/relationships/customXml" Target="../ink/ink10.xml"/><Relationship Id="rId29"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customXml" Target="../ink/ink5.xml"/><Relationship Id="rId24" Type="http://schemas.openxmlformats.org/officeDocument/2006/relationships/customXml" Target="../ink/ink12.xml"/><Relationship Id="rId32" Type="http://schemas.openxmlformats.org/officeDocument/2006/relationships/customXml" Target="../ink/ink16.xml"/><Relationship Id="rId37" Type="http://schemas.openxmlformats.org/officeDocument/2006/relationships/image" Target="../media/image53.png"/><Relationship Id="rId5" Type="http://schemas.openxmlformats.org/officeDocument/2006/relationships/image" Target="../media/image38.png"/><Relationship Id="rId15" Type="http://schemas.openxmlformats.org/officeDocument/2006/relationships/image" Target="../media/image42.png"/><Relationship Id="rId23" Type="http://schemas.openxmlformats.org/officeDocument/2006/relationships/image" Target="../media/image46.png"/><Relationship Id="rId28" Type="http://schemas.openxmlformats.org/officeDocument/2006/relationships/customXml" Target="../ink/ink14.xml"/><Relationship Id="rId36" Type="http://schemas.openxmlformats.org/officeDocument/2006/relationships/customXml" Target="../ink/ink18.xml"/><Relationship Id="rId10" Type="http://schemas.openxmlformats.org/officeDocument/2006/relationships/image" Target="../media/image40.png"/><Relationship Id="rId19" Type="http://schemas.openxmlformats.org/officeDocument/2006/relationships/image" Target="../media/image44.png"/><Relationship Id="rId31" Type="http://schemas.openxmlformats.org/officeDocument/2006/relationships/image" Target="../media/image50.png"/><Relationship Id="rId4" Type="http://schemas.openxmlformats.org/officeDocument/2006/relationships/image" Target="../media/image37.png"/><Relationship Id="rId9" Type="http://schemas.openxmlformats.org/officeDocument/2006/relationships/customXml" Target="../ink/ink4.xml"/><Relationship Id="rId14" Type="http://schemas.openxmlformats.org/officeDocument/2006/relationships/customXml" Target="../ink/ink7.xml"/><Relationship Id="rId22" Type="http://schemas.openxmlformats.org/officeDocument/2006/relationships/customXml" Target="../ink/ink11.xml"/><Relationship Id="rId27" Type="http://schemas.openxmlformats.org/officeDocument/2006/relationships/image" Target="../media/image48.png"/><Relationship Id="rId30" Type="http://schemas.openxmlformats.org/officeDocument/2006/relationships/customXml" Target="../ink/ink15.xml"/><Relationship Id="rId35" Type="http://schemas.openxmlformats.org/officeDocument/2006/relationships/image" Target="../media/image52.png"/><Relationship Id="rId8" Type="http://schemas.openxmlformats.org/officeDocument/2006/relationships/customXml" Target="../ink/ink3.xml"/><Relationship Id="rId3" Type="http://schemas.openxmlformats.org/officeDocument/2006/relationships/customXml" Target="../ink/ink1.xml"/></Relationships>
</file>

<file path=ppt/slides/_rels/slide32.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customXml" Target="../ink/ink23.xml"/><Relationship Id="rId3" Type="http://schemas.openxmlformats.org/officeDocument/2006/relationships/image" Target="../media/image39.jpeg"/><Relationship Id="rId7" Type="http://schemas.openxmlformats.org/officeDocument/2006/relationships/customXml" Target="../ink/ink20.xml"/><Relationship Id="rId12" Type="http://schemas.openxmlformats.org/officeDocument/2006/relationships/image" Target="../media/image58.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0.jpeg"/><Relationship Id="rId11" Type="http://schemas.openxmlformats.org/officeDocument/2006/relationships/customXml" Target="../ink/ink22.xml"/><Relationship Id="rId5" Type="http://schemas.openxmlformats.org/officeDocument/2006/relationships/image" Target="../media/image55.png"/><Relationship Id="rId10" Type="http://schemas.openxmlformats.org/officeDocument/2006/relationships/image" Target="../media/image37.png"/><Relationship Id="rId4" Type="http://schemas.openxmlformats.org/officeDocument/2006/relationships/customXml" Target="../ink/ink19.xml"/><Relationship Id="rId9" Type="http://schemas.openxmlformats.org/officeDocument/2006/relationships/customXml" Target="../ink/ink21.xml"/><Relationship Id="rId14" Type="http://schemas.openxmlformats.org/officeDocument/2006/relationships/customXml" Target="../ink/ink24.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5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5.png"/></Relationships>
</file>

<file path=ppt/slides/_rels/slide5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5.png"/></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6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6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hyperlink" Target="https://mde.maryland.gov/programs/Water/WetlandsandWaterways/DocumentsandInformation/Documents/www.mde.state.md.us/assets/document/WetlandsWaterways/BMPS_nontidal.pdf" TargetMode="External"/><Relationship Id="rId4" Type="http://schemas.openxmlformats.org/officeDocument/2006/relationships/image" Target="../media/image87.jpeg"/></Relationships>
</file>

<file path=ppt/slides/_rels/slide6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7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102.jpeg"/><Relationship Id="rId7" Type="http://schemas.openxmlformats.org/officeDocument/2006/relationships/customXml" Target="../ink/ink26.xml"/><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113.png"/><Relationship Id="rId5" Type="http://schemas.openxmlformats.org/officeDocument/2006/relationships/customXml" Target="../ink/ink25.xml"/><Relationship Id="rId4" Type="http://schemas.openxmlformats.org/officeDocument/2006/relationships/image" Target="../media/image103.jpeg"/></Relationships>
</file>

<file path=ppt/slides/_rels/slide7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image" Target="../media/image103.jpeg"/></Relationships>
</file>

<file path=ppt/slides/_rels/slide7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06.jpeg"/><Relationship Id="rId7" Type="http://schemas.openxmlformats.org/officeDocument/2006/relationships/customXml" Target="../ink/ink28.xm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119.png"/><Relationship Id="rId5" Type="http://schemas.openxmlformats.org/officeDocument/2006/relationships/customXml" Target="../ink/ink27.xml"/><Relationship Id="rId10" Type="http://schemas.openxmlformats.org/officeDocument/2006/relationships/image" Target="../media/image121.png"/><Relationship Id="rId4" Type="http://schemas.openxmlformats.org/officeDocument/2006/relationships/image" Target="../media/image107.jpeg"/><Relationship Id="rId9" Type="http://schemas.openxmlformats.org/officeDocument/2006/relationships/customXml" Target="../ink/ink29.xml"/></Relationships>
</file>

<file path=ppt/slides/_rels/slide79.xml.rels><?xml version="1.0" encoding="UTF-8" standalone="yes"?>
<Relationships xmlns="http://schemas.openxmlformats.org/package/2006/relationships"><Relationship Id="rId8" Type="http://schemas.openxmlformats.org/officeDocument/2006/relationships/customXml" Target="../ink/ink31.xml"/><Relationship Id="rId13" Type="http://schemas.openxmlformats.org/officeDocument/2006/relationships/image" Target="../media/image127.png"/><Relationship Id="rId3" Type="http://schemas.openxmlformats.org/officeDocument/2006/relationships/image" Target="../media/image108.jpeg"/><Relationship Id="rId7" Type="http://schemas.openxmlformats.org/officeDocument/2006/relationships/image" Target="../media/image124.png"/><Relationship Id="rId12" Type="http://schemas.openxmlformats.org/officeDocument/2006/relationships/customXml" Target="../ink/ink33.xml"/><Relationship Id="rId2" Type="http://schemas.openxmlformats.org/officeDocument/2006/relationships/notesSlide" Target="../notesSlides/notesSlide69.xml"/><Relationship Id="rId1" Type="http://schemas.openxmlformats.org/officeDocument/2006/relationships/slideLayout" Target="../slideLayouts/slideLayout2.xml"/><Relationship Id="rId11" Type="http://schemas.openxmlformats.org/officeDocument/2006/relationships/image" Target="../media/image126.png"/><Relationship Id="rId5" Type="http://schemas.openxmlformats.org/officeDocument/2006/relationships/customXml" Target="../ink/ink30.xml"/><Relationship Id="rId10" Type="http://schemas.openxmlformats.org/officeDocument/2006/relationships/customXml" Target="../ink/ink32.xml"/><Relationship Id="rId4" Type="http://schemas.openxmlformats.org/officeDocument/2006/relationships/image" Target="../media/image109.jpeg"/><Relationship Id="rId9" Type="http://schemas.openxmlformats.org/officeDocument/2006/relationships/image" Target="../media/image125.png"/></Relationships>
</file>

<file path=ppt/slides/_rels/slide8.xml.rels><?xml version="1.0" encoding="UTF-8" standalone="yes"?>
<Relationships xmlns="http://schemas.openxmlformats.org/package/2006/relationships"><Relationship Id="rId3" Type="http://schemas.openxmlformats.org/officeDocument/2006/relationships/hyperlink" Target="http://mdrules.elaws.us/comar/26.17.01.07"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88.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18.png"/><Relationship Id="rId7" Type="http://schemas.openxmlformats.org/officeDocument/2006/relationships/customXml" Target="../ink/ink35.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134.png"/><Relationship Id="rId5" Type="http://schemas.openxmlformats.org/officeDocument/2006/relationships/customXml" Target="../ink/ink34.xml"/><Relationship Id="rId10" Type="http://schemas.openxmlformats.org/officeDocument/2006/relationships/image" Target="../media/image136.png"/><Relationship Id="rId4" Type="http://schemas.openxmlformats.org/officeDocument/2006/relationships/image" Target="../media/image122.png"/><Relationship Id="rId9" Type="http://schemas.openxmlformats.org/officeDocument/2006/relationships/customXml" Target="../ink/ink36.xml"/></Relationships>
</file>

<file path=ppt/slides/_rels/slide8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92.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137.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140.jpeg"/><Relationship Id="rId4" Type="http://schemas.openxmlformats.org/officeDocument/2006/relationships/image" Target="../media/image139.jpeg"/></Relationships>
</file>

<file path=ppt/slides/_rels/slide99.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140.jpeg"/><Relationship Id="rId4" Type="http://schemas.openxmlformats.org/officeDocument/2006/relationships/image" Target="../media/image13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2E2A4-F795-C835-7E29-C9C89F5A3A5B}"/>
              </a:ext>
            </a:extLst>
          </p:cNvPr>
          <p:cNvSpPr>
            <a:spLocks noGrp="1"/>
          </p:cNvSpPr>
          <p:nvPr>
            <p:ph type="title"/>
          </p:nvPr>
        </p:nvSpPr>
        <p:spPr>
          <a:xfrm>
            <a:off x="895415" y="2075504"/>
            <a:ext cx="3654569" cy="2042725"/>
          </a:xfrm>
        </p:spPr>
        <p:txBody>
          <a:bodyPr vert="horz" lIns="228600" tIns="228600" rIns="228600" bIns="0" rtlCol="0" anchor="b">
            <a:normAutofit/>
          </a:bodyPr>
          <a:lstStyle/>
          <a:p>
            <a:pPr>
              <a:lnSpc>
                <a:spcPct val="80000"/>
              </a:lnSpc>
            </a:pPr>
            <a:r>
              <a:rPr lang="en-US" sz="3400" dirty="0"/>
              <a:t>Flexible Sequence of</a:t>
            </a:r>
            <a:br>
              <a:rPr lang="en-US" sz="3400" dirty="0"/>
            </a:br>
            <a:r>
              <a:rPr lang="en-US" sz="3400" dirty="0"/>
              <a:t>Construction </a:t>
            </a:r>
            <a:br>
              <a:rPr lang="en-US" sz="3400" dirty="0"/>
            </a:br>
            <a:r>
              <a:rPr lang="en-US" sz="3400" dirty="0"/>
              <a:t>for SHA Projects</a:t>
            </a:r>
          </a:p>
        </p:txBody>
      </p:sp>
      <p:pic>
        <p:nvPicPr>
          <p:cNvPr id="1030" name="Picture 6" descr="Maryland highway crash ...">
            <a:extLst>
              <a:ext uri="{FF2B5EF4-FFF2-40B4-BE49-F238E27FC236}">
                <a16:creationId xmlns:a16="http://schemas.microsoft.com/office/drawing/2014/main" id="{D2F27F14-B45D-69DA-CB6B-75F27C723C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9934" y="1667661"/>
            <a:ext cx="5757013" cy="3223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933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9" name="Group 78">
            <a:extLst>
              <a:ext uri="{FF2B5EF4-FFF2-40B4-BE49-F238E27FC236}">
                <a16:creationId xmlns:a16="http://schemas.microsoft.com/office/drawing/2014/main" id="{9A517D76-CE12-47A5-BD95-9A8F05070B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80" name="Freeform 5">
              <a:extLst>
                <a:ext uri="{FF2B5EF4-FFF2-40B4-BE49-F238E27FC236}">
                  <a16:creationId xmlns:a16="http://schemas.microsoft.com/office/drawing/2014/main" id="{A2F2F994-D93C-4552-B9AD-DA9E8C94BF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 name="Freeform 6">
              <a:extLst>
                <a:ext uri="{FF2B5EF4-FFF2-40B4-BE49-F238E27FC236}">
                  <a16:creationId xmlns:a16="http://schemas.microsoft.com/office/drawing/2014/main" id="{502B8064-B713-4DB8-AC36-3E576B348A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 name="Freeform 7">
              <a:extLst>
                <a:ext uri="{FF2B5EF4-FFF2-40B4-BE49-F238E27FC236}">
                  <a16:creationId xmlns:a16="http://schemas.microsoft.com/office/drawing/2014/main" id="{1D700A84-AE55-4EDE-A656-62806F504E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 name="Freeform 8">
              <a:extLst>
                <a:ext uri="{FF2B5EF4-FFF2-40B4-BE49-F238E27FC236}">
                  <a16:creationId xmlns:a16="http://schemas.microsoft.com/office/drawing/2014/main" id="{E04FC3D0-B839-4900-B5C8-86C794457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4" name="Freeform 9">
              <a:extLst>
                <a:ext uri="{FF2B5EF4-FFF2-40B4-BE49-F238E27FC236}">
                  <a16:creationId xmlns:a16="http://schemas.microsoft.com/office/drawing/2014/main" id="{731A8D63-72B9-496F-BB43-DDD90FC7E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 name="Freeform 10">
              <a:extLst>
                <a:ext uri="{FF2B5EF4-FFF2-40B4-BE49-F238E27FC236}">
                  <a16:creationId xmlns:a16="http://schemas.microsoft.com/office/drawing/2014/main" id="{5B167ED7-B36F-4DDE-B273-7A309BD0F7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Freeform 11">
              <a:extLst>
                <a:ext uri="{FF2B5EF4-FFF2-40B4-BE49-F238E27FC236}">
                  <a16:creationId xmlns:a16="http://schemas.microsoft.com/office/drawing/2014/main" id="{1178D32B-E32A-4691-84EB-5FE693D3B1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 name="Freeform 12">
              <a:extLst>
                <a:ext uri="{FF2B5EF4-FFF2-40B4-BE49-F238E27FC236}">
                  <a16:creationId xmlns:a16="http://schemas.microsoft.com/office/drawing/2014/main" id="{AB800FF0-63F8-4B30-96F4-E9601D026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 name="Freeform 13">
              <a:extLst>
                <a:ext uri="{FF2B5EF4-FFF2-40B4-BE49-F238E27FC236}">
                  <a16:creationId xmlns:a16="http://schemas.microsoft.com/office/drawing/2014/main" id="{A4616F81-02F6-4A18-949C-FB6CBA200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9" name="Freeform 14">
              <a:extLst>
                <a:ext uri="{FF2B5EF4-FFF2-40B4-BE49-F238E27FC236}">
                  <a16:creationId xmlns:a16="http://schemas.microsoft.com/office/drawing/2014/main" id="{D31D2123-B363-42F3-8A04-43048C7BA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 name="Freeform 15">
              <a:extLst>
                <a:ext uri="{FF2B5EF4-FFF2-40B4-BE49-F238E27FC236}">
                  <a16:creationId xmlns:a16="http://schemas.microsoft.com/office/drawing/2014/main" id="{C60973D3-0B9D-465C-8FD3-266BBA49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Freeform 16">
              <a:extLst>
                <a:ext uri="{FF2B5EF4-FFF2-40B4-BE49-F238E27FC236}">
                  <a16:creationId xmlns:a16="http://schemas.microsoft.com/office/drawing/2014/main" id="{C6655AC3-A1D6-4A0B-861F-F94CB5F0D1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17">
              <a:extLst>
                <a:ext uri="{FF2B5EF4-FFF2-40B4-BE49-F238E27FC236}">
                  <a16:creationId xmlns:a16="http://schemas.microsoft.com/office/drawing/2014/main" id="{E8850C4A-AFA5-499E-8E1C-176A59C88B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Freeform 18">
              <a:extLst>
                <a:ext uri="{FF2B5EF4-FFF2-40B4-BE49-F238E27FC236}">
                  <a16:creationId xmlns:a16="http://schemas.microsoft.com/office/drawing/2014/main" id="{8C06F8D4-97B5-4836-AD19-2151421B03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 name="Freeform 19">
              <a:extLst>
                <a:ext uri="{FF2B5EF4-FFF2-40B4-BE49-F238E27FC236}">
                  <a16:creationId xmlns:a16="http://schemas.microsoft.com/office/drawing/2014/main" id="{89A2942D-1C1B-4AFF-9818-DA7B73EA48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 name="Freeform 20">
              <a:extLst>
                <a:ext uri="{FF2B5EF4-FFF2-40B4-BE49-F238E27FC236}">
                  <a16:creationId xmlns:a16="http://schemas.microsoft.com/office/drawing/2014/main" id="{2B61C5D3-5852-403F-B4BA-A64B933120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 name="Freeform 21">
              <a:extLst>
                <a:ext uri="{FF2B5EF4-FFF2-40B4-BE49-F238E27FC236}">
                  <a16:creationId xmlns:a16="http://schemas.microsoft.com/office/drawing/2014/main" id="{EF62A1A7-26C1-4804-93CB-A07F356CA3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22">
              <a:extLst>
                <a:ext uri="{FF2B5EF4-FFF2-40B4-BE49-F238E27FC236}">
                  <a16:creationId xmlns:a16="http://schemas.microsoft.com/office/drawing/2014/main" id="{490A1082-3E3A-4C61-9613-910BB024AD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 name="Freeform 23">
              <a:extLst>
                <a:ext uri="{FF2B5EF4-FFF2-40B4-BE49-F238E27FC236}">
                  <a16:creationId xmlns:a16="http://schemas.microsoft.com/office/drawing/2014/main" id="{5F452D69-A1DB-4A06-B933-896AED861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99" name="Group 98">
            <a:extLst>
              <a:ext uri="{FF2B5EF4-FFF2-40B4-BE49-F238E27FC236}">
                <a16:creationId xmlns:a16="http://schemas.microsoft.com/office/drawing/2014/main" id="{445D6626-A6F2-4475-922C-BE42D3365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100" name="Rectangle 99">
              <a:extLst>
                <a:ext uri="{FF2B5EF4-FFF2-40B4-BE49-F238E27FC236}">
                  <a16:creationId xmlns:a16="http://schemas.microsoft.com/office/drawing/2014/main" id="{0ECFEB13-5D98-43DB-8DFF-78327AE138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1" name="Isosceles Triangle 100">
              <a:extLst>
                <a:ext uri="{FF2B5EF4-FFF2-40B4-BE49-F238E27FC236}">
                  <a16:creationId xmlns:a16="http://schemas.microsoft.com/office/drawing/2014/main" id="{29DA4AFD-8D10-4660-A842-40F4D1434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2" name="Rectangle 101">
              <a:extLst>
                <a:ext uri="{FF2B5EF4-FFF2-40B4-BE49-F238E27FC236}">
                  <a16:creationId xmlns:a16="http://schemas.microsoft.com/office/drawing/2014/main" id="{F2DBAFF0-48F5-43BB-87C6-CE56A16B63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103" name="Rectangle 10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0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3C45FEFE-24B8-B261-1FD4-B4BDD772B482}"/>
              </a:ext>
            </a:extLst>
          </p:cNvPr>
          <p:cNvSpPr>
            <a:spLocks noGrp="1"/>
          </p:cNvSpPr>
          <p:nvPr>
            <p:ph type="title"/>
          </p:nvPr>
        </p:nvSpPr>
        <p:spPr>
          <a:xfrm>
            <a:off x="632350" y="5199797"/>
            <a:ext cx="11282363" cy="789673"/>
          </a:xfrm>
        </p:spPr>
        <p:txBody>
          <a:bodyPr vert="horz" lIns="228600" tIns="228600" rIns="228600" bIns="0" rtlCol="0" anchor="ctr">
            <a:noAutofit/>
          </a:bodyPr>
          <a:lstStyle/>
          <a:p>
            <a:pPr>
              <a:lnSpc>
                <a:spcPct val="80000"/>
              </a:lnSpc>
            </a:pPr>
            <a:r>
              <a:rPr lang="en-US" sz="4400">
                <a:solidFill>
                  <a:schemeClr val="bg1"/>
                </a:solidFill>
              </a:rPr>
              <a:t>How does sediment transport impact downstream </a:t>
            </a:r>
            <a:br>
              <a:rPr lang="en-US" sz="4400">
                <a:solidFill>
                  <a:schemeClr val="bg1"/>
                </a:solidFill>
              </a:rPr>
            </a:br>
            <a:r>
              <a:rPr lang="en-US" sz="4400">
                <a:solidFill>
                  <a:schemeClr val="bg1"/>
                </a:solidFill>
              </a:rPr>
              <a:t>property owners?</a:t>
            </a:r>
          </a:p>
        </p:txBody>
      </p:sp>
      <p:sp>
        <p:nvSpPr>
          <p:cNvPr id="124" name="Freeform: Shape 123">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4" name="Picture 4" descr="A picture containing outdoor, ground, tree, house&#10;&#10;Description automatically generated">
            <a:extLst>
              <a:ext uri="{FF2B5EF4-FFF2-40B4-BE49-F238E27FC236}">
                <a16:creationId xmlns:a16="http://schemas.microsoft.com/office/drawing/2014/main" id="{7696DD61-8AA5-72DA-43B7-48C1CA3E58D9}"/>
              </a:ext>
            </a:extLst>
          </p:cNvPr>
          <p:cNvPicPr>
            <a:picLocks noChangeAspect="1"/>
          </p:cNvPicPr>
          <p:nvPr/>
        </p:nvPicPr>
        <p:blipFill>
          <a:blip r:embed="rId3"/>
          <a:stretch>
            <a:fillRect/>
          </a:stretch>
        </p:blipFill>
        <p:spPr>
          <a:xfrm>
            <a:off x="715050" y="612574"/>
            <a:ext cx="5152729" cy="3864547"/>
          </a:xfrm>
          <a:prstGeom prst="rect">
            <a:avLst/>
          </a:prstGeom>
        </p:spPr>
      </p:pic>
      <p:pic>
        <p:nvPicPr>
          <p:cNvPr id="5" name="Picture 5" descr="A picture containing ground, outdoor, soil, curb&#10;&#10;Description automatically generated">
            <a:extLst>
              <a:ext uri="{FF2B5EF4-FFF2-40B4-BE49-F238E27FC236}">
                <a16:creationId xmlns:a16="http://schemas.microsoft.com/office/drawing/2014/main" id="{D58B3BC0-CBBD-77CD-3036-6BE07F640916}"/>
              </a:ext>
            </a:extLst>
          </p:cNvPr>
          <p:cNvPicPr>
            <a:picLocks noChangeAspect="1"/>
          </p:cNvPicPr>
          <p:nvPr/>
        </p:nvPicPr>
        <p:blipFill>
          <a:blip r:embed="rId4"/>
          <a:stretch>
            <a:fillRect/>
          </a:stretch>
        </p:blipFill>
        <p:spPr>
          <a:xfrm>
            <a:off x="6256867" y="790118"/>
            <a:ext cx="5300660" cy="3538190"/>
          </a:xfrm>
          <a:prstGeom prst="rect">
            <a:avLst/>
          </a:prstGeom>
        </p:spPr>
      </p:pic>
    </p:spTree>
    <p:extLst>
      <p:ext uri="{BB962C8B-B14F-4D97-AF65-F5344CB8AC3E}">
        <p14:creationId xmlns:p14="http://schemas.microsoft.com/office/powerpoint/2010/main" val="21377370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7" name="Group 76">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8"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1"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4"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5"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6"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11" name="Title 10">
            <a:extLst>
              <a:ext uri="{FF2B5EF4-FFF2-40B4-BE49-F238E27FC236}">
                <a16:creationId xmlns:a16="http://schemas.microsoft.com/office/drawing/2014/main" id="{0972A686-7244-0889-2E98-3BF3966B92D7}"/>
              </a:ext>
            </a:extLst>
          </p:cNvPr>
          <p:cNvSpPr>
            <a:spLocks noGrp="1"/>
          </p:cNvSpPr>
          <p:nvPr>
            <p:ph type="title"/>
          </p:nvPr>
        </p:nvSpPr>
        <p:spPr>
          <a:xfrm>
            <a:off x="888630" y="4760132"/>
            <a:ext cx="5093596" cy="1777829"/>
          </a:xfrm>
        </p:spPr>
        <p:txBody>
          <a:bodyPr vert="horz" lIns="228600" tIns="228600" rIns="228600" bIns="228600" rtlCol="0" anchor="ctr">
            <a:normAutofit fontScale="90000"/>
          </a:bodyPr>
          <a:lstStyle/>
          <a:p>
            <a:pPr algn="r"/>
            <a:r>
              <a:rPr lang="en-US">
                <a:solidFill>
                  <a:schemeClr val="tx1"/>
                </a:solidFill>
                <a:cs typeface="Calibri Light"/>
              </a:rPr>
              <a:t>Example Project – MD 190 Intersection Improvements</a:t>
            </a:r>
          </a:p>
        </p:txBody>
      </p:sp>
      <p:pic>
        <p:nvPicPr>
          <p:cNvPr id="9" name="Picture 9" descr="Diagram, engineering drawing&#10;&#10;Description automatically generated">
            <a:extLst>
              <a:ext uri="{FF2B5EF4-FFF2-40B4-BE49-F238E27FC236}">
                <a16:creationId xmlns:a16="http://schemas.microsoft.com/office/drawing/2014/main" id="{09667B61-99D5-B126-3EB2-9A3381D42499}"/>
              </a:ext>
            </a:extLst>
          </p:cNvPr>
          <p:cNvPicPr>
            <a:picLocks noGrp="1" noChangeAspect="1"/>
          </p:cNvPicPr>
          <p:nvPr>
            <p:ph idx="1"/>
          </p:nvPr>
        </p:nvPicPr>
        <p:blipFill rotWithShape="1">
          <a:blip r:embed="rId3"/>
          <a:srcRect t="2140" b="28321"/>
          <a:stretch/>
        </p:blipFill>
        <p:spPr>
          <a:xfrm>
            <a:off x="20" y="10"/>
            <a:ext cx="12191980" cy="4599422"/>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
        <p:nvSpPr>
          <p:cNvPr id="5" name="TextBox 4">
            <a:extLst>
              <a:ext uri="{FF2B5EF4-FFF2-40B4-BE49-F238E27FC236}">
                <a16:creationId xmlns:a16="http://schemas.microsoft.com/office/drawing/2014/main" id="{1809F1A1-21AD-D59A-9749-B1D86469EB3B}"/>
              </a:ext>
            </a:extLst>
          </p:cNvPr>
          <p:cNvSpPr txBox="1"/>
          <p:nvPr/>
        </p:nvSpPr>
        <p:spPr>
          <a:xfrm>
            <a:off x="6226706" y="4767660"/>
            <a:ext cx="5173613" cy="1770300"/>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marL="0" marR="0" lvl="0" indent="-228600" algn="l" defTabSz="914400" rtl="0" eaLnBrk="1" fontAlgn="auto" latinLnBrk="0" hangingPunct="1">
              <a:lnSpc>
                <a:spcPct val="120000"/>
              </a:lnSpc>
              <a:spcBef>
                <a:spcPts val="0"/>
              </a:spcBef>
              <a:spcAft>
                <a:spcPts val="600"/>
              </a:spcAft>
              <a:buClr>
                <a:srgbClr val="F81B02"/>
              </a:buClr>
              <a:buSzPct val="110000"/>
              <a:buFont typeface="Wingdings" panose="05000000000000000000" pitchFamily="2" charset="2"/>
              <a:buChar char="§"/>
              <a:tabLst/>
              <a:defRPr/>
            </a:pPr>
            <a:r>
              <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rPr>
              <a:t>Breakout groups will spend ~30 minutes simplifying the SOC for this project</a:t>
            </a:r>
          </a:p>
        </p:txBody>
      </p:sp>
    </p:spTree>
    <p:extLst>
      <p:ext uri="{BB962C8B-B14F-4D97-AF65-F5344CB8AC3E}">
        <p14:creationId xmlns:p14="http://schemas.microsoft.com/office/powerpoint/2010/main" val="334010884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21A69C26-99B9-FCC8-84E2-9C3E0B565221}"/>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Text, letter&#10;&#10;Description automatically generated">
            <a:extLst>
              <a:ext uri="{FF2B5EF4-FFF2-40B4-BE49-F238E27FC236}">
                <a16:creationId xmlns:a16="http://schemas.microsoft.com/office/drawing/2014/main" id="{9AB06054-1972-CD2D-B49D-67C33F990D0B}"/>
              </a:ext>
            </a:extLst>
          </p:cNvPr>
          <p:cNvPicPr>
            <a:picLocks noChangeAspect="1"/>
          </p:cNvPicPr>
          <p:nvPr/>
        </p:nvPicPr>
        <p:blipFill>
          <a:blip r:embed="rId3"/>
          <a:stretch>
            <a:fillRect/>
          </a:stretch>
        </p:blipFill>
        <p:spPr>
          <a:xfrm>
            <a:off x="201188" y="265363"/>
            <a:ext cx="4653662" cy="3705970"/>
          </a:xfrm>
          <a:prstGeom prst="rect">
            <a:avLst/>
          </a:prstGeom>
        </p:spPr>
      </p:pic>
      <p:pic>
        <p:nvPicPr>
          <p:cNvPr id="10" name="Picture 10" descr="Text&#10;&#10;Description automatically generated">
            <a:extLst>
              <a:ext uri="{FF2B5EF4-FFF2-40B4-BE49-F238E27FC236}">
                <a16:creationId xmlns:a16="http://schemas.microsoft.com/office/drawing/2014/main" id="{11524723-C9D6-BECA-24EA-0D0333E106CA}"/>
              </a:ext>
            </a:extLst>
          </p:cNvPr>
          <p:cNvPicPr>
            <a:picLocks noChangeAspect="1"/>
          </p:cNvPicPr>
          <p:nvPr/>
        </p:nvPicPr>
        <p:blipFill>
          <a:blip r:embed="rId4"/>
          <a:stretch>
            <a:fillRect/>
          </a:stretch>
        </p:blipFill>
        <p:spPr>
          <a:xfrm>
            <a:off x="4999574" y="4176873"/>
            <a:ext cx="4525774" cy="2577291"/>
          </a:xfrm>
          <a:prstGeom prst="rect">
            <a:avLst/>
          </a:prstGeom>
        </p:spPr>
      </p:pic>
      <p:pic>
        <p:nvPicPr>
          <p:cNvPr id="9" name="Picture 9" descr="Text, letter&#10;&#10;Description automatically generated">
            <a:extLst>
              <a:ext uri="{FF2B5EF4-FFF2-40B4-BE49-F238E27FC236}">
                <a16:creationId xmlns:a16="http://schemas.microsoft.com/office/drawing/2014/main" id="{DF4AF118-529D-5324-A8BA-2CBB6E74ECCC}"/>
              </a:ext>
            </a:extLst>
          </p:cNvPr>
          <p:cNvPicPr>
            <a:picLocks noChangeAspect="1"/>
          </p:cNvPicPr>
          <p:nvPr/>
        </p:nvPicPr>
        <p:blipFill>
          <a:blip r:embed="rId5"/>
          <a:stretch>
            <a:fillRect/>
          </a:stretch>
        </p:blipFill>
        <p:spPr>
          <a:xfrm>
            <a:off x="5000091" y="-1079"/>
            <a:ext cx="4452688" cy="4219070"/>
          </a:xfrm>
          <a:prstGeom prst="rect">
            <a:avLst/>
          </a:prstGeom>
        </p:spPr>
      </p:pic>
    </p:spTree>
    <p:extLst>
      <p:ext uri="{BB962C8B-B14F-4D97-AF65-F5344CB8AC3E}">
        <p14:creationId xmlns:p14="http://schemas.microsoft.com/office/powerpoint/2010/main" val="3745353578"/>
      </p:ext>
    </p:extLst>
  </p:cSld>
  <p:clrMapOvr>
    <a:overrideClrMapping bg1="dk1" tx1="lt1" bg2="dk2" tx2="lt2" accent1="accent1" accent2="accent2" accent3="accent3" accent4="accent4" accent5="accent5" accent6="accent6" hlink="hlink" folHlink="folHlink"/>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21A69C26-99B9-FCC8-84E2-9C3E0B565221}"/>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Text, letter&#10;&#10;Description automatically generated">
            <a:extLst>
              <a:ext uri="{FF2B5EF4-FFF2-40B4-BE49-F238E27FC236}">
                <a16:creationId xmlns:a16="http://schemas.microsoft.com/office/drawing/2014/main" id="{9AB06054-1972-CD2D-B49D-67C33F990D0B}"/>
              </a:ext>
            </a:extLst>
          </p:cNvPr>
          <p:cNvPicPr>
            <a:picLocks noChangeAspect="1"/>
          </p:cNvPicPr>
          <p:nvPr/>
        </p:nvPicPr>
        <p:blipFill>
          <a:blip r:embed="rId3"/>
          <a:stretch>
            <a:fillRect/>
          </a:stretch>
        </p:blipFill>
        <p:spPr>
          <a:xfrm>
            <a:off x="238059" y="474298"/>
            <a:ext cx="4653662" cy="3705970"/>
          </a:xfrm>
          <a:prstGeom prst="rect">
            <a:avLst/>
          </a:prstGeom>
        </p:spPr>
      </p:pic>
      <p:pic>
        <p:nvPicPr>
          <p:cNvPr id="10" name="Picture 10" descr="Text&#10;&#10;Description automatically generated">
            <a:extLst>
              <a:ext uri="{FF2B5EF4-FFF2-40B4-BE49-F238E27FC236}">
                <a16:creationId xmlns:a16="http://schemas.microsoft.com/office/drawing/2014/main" id="{11524723-C9D6-BECA-24EA-0D0333E106CA}"/>
              </a:ext>
            </a:extLst>
          </p:cNvPr>
          <p:cNvPicPr>
            <a:picLocks noChangeAspect="1"/>
          </p:cNvPicPr>
          <p:nvPr/>
        </p:nvPicPr>
        <p:blipFill>
          <a:blip r:embed="rId4"/>
          <a:stretch>
            <a:fillRect/>
          </a:stretch>
        </p:blipFill>
        <p:spPr>
          <a:xfrm>
            <a:off x="4999574" y="4176873"/>
            <a:ext cx="4525774" cy="2577291"/>
          </a:xfrm>
          <a:prstGeom prst="rect">
            <a:avLst/>
          </a:prstGeom>
        </p:spPr>
      </p:pic>
      <p:pic>
        <p:nvPicPr>
          <p:cNvPr id="9" name="Picture 9" descr="Text, letter&#10;&#10;Description automatically generated">
            <a:extLst>
              <a:ext uri="{FF2B5EF4-FFF2-40B4-BE49-F238E27FC236}">
                <a16:creationId xmlns:a16="http://schemas.microsoft.com/office/drawing/2014/main" id="{DF4AF118-529D-5324-A8BA-2CBB6E74ECCC}"/>
              </a:ext>
            </a:extLst>
          </p:cNvPr>
          <p:cNvPicPr>
            <a:picLocks noChangeAspect="1"/>
          </p:cNvPicPr>
          <p:nvPr/>
        </p:nvPicPr>
        <p:blipFill>
          <a:blip r:embed="rId5"/>
          <a:stretch>
            <a:fillRect/>
          </a:stretch>
        </p:blipFill>
        <p:spPr>
          <a:xfrm>
            <a:off x="5000091" y="-1079"/>
            <a:ext cx="4452688" cy="4219070"/>
          </a:xfrm>
          <a:prstGeom prst="rect">
            <a:avLst/>
          </a:prstGeom>
        </p:spPr>
      </p:pic>
      <p:cxnSp>
        <p:nvCxnSpPr>
          <p:cNvPr id="3" name="Straight Arrow Connector 2">
            <a:extLst>
              <a:ext uri="{FF2B5EF4-FFF2-40B4-BE49-F238E27FC236}">
                <a16:creationId xmlns:a16="http://schemas.microsoft.com/office/drawing/2014/main" id="{5D6511AE-7813-7E9A-75B9-D72DA9F5B29D}"/>
              </a:ext>
            </a:extLst>
          </p:cNvPr>
          <p:cNvCxnSpPr/>
          <p:nvPr/>
        </p:nvCxnSpPr>
        <p:spPr>
          <a:xfrm>
            <a:off x="5322893" y="405701"/>
            <a:ext cx="3565770" cy="3399"/>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E3E47C1A-F19B-D352-B201-59242C330BCF}"/>
              </a:ext>
            </a:extLst>
          </p:cNvPr>
          <p:cNvCxnSpPr>
            <a:cxnSpLocks/>
          </p:cNvCxnSpPr>
          <p:nvPr/>
        </p:nvCxnSpPr>
        <p:spPr>
          <a:xfrm>
            <a:off x="8477409" y="285225"/>
            <a:ext cx="814255" cy="3398"/>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14F3121-7712-47CE-C3D1-25FBFE3B9AC3}"/>
              </a:ext>
            </a:extLst>
          </p:cNvPr>
          <p:cNvSpPr txBox="1"/>
          <p:nvPr/>
        </p:nvSpPr>
        <p:spPr>
          <a:xfrm>
            <a:off x="4154128" y="188451"/>
            <a:ext cx="14338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rPr>
              <a:t>GNGN</a:t>
            </a:r>
          </a:p>
        </p:txBody>
      </p:sp>
      <p:sp>
        <p:nvSpPr>
          <p:cNvPr id="6" name="TextBox 5">
            <a:extLst>
              <a:ext uri="{FF2B5EF4-FFF2-40B4-BE49-F238E27FC236}">
                <a16:creationId xmlns:a16="http://schemas.microsoft.com/office/drawing/2014/main" id="{A92914BB-E176-9306-90B5-A867BCFEC19B}"/>
              </a:ext>
            </a:extLst>
          </p:cNvPr>
          <p:cNvSpPr txBox="1"/>
          <p:nvPr/>
        </p:nvSpPr>
        <p:spPr>
          <a:xfrm>
            <a:off x="9504516" y="196644"/>
            <a:ext cx="2384322" cy="246221"/>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Direct Contractor to General Note #2</a:t>
            </a:r>
          </a:p>
        </p:txBody>
      </p:sp>
      <p:cxnSp>
        <p:nvCxnSpPr>
          <p:cNvPr id="7" name="Straight Arrow Connector 6">
            <a:extLst>
              <a:ext uri="{FF2B5EF4-FFF2-40B4-BE49-F238E27FC236}">
                <a16:creationId xmlns:a16="http://schemas.microsoft.com/office/drawing/2014/main" id="{79A7A137-8225-E9CB-43DD-62FB818FBBCC}"/>
              </a:ext>
            </a:extLst>
          </p:cNvPr>
          <p:cNvCxnSpPr/>
          <p:nvPr/>
        </p:nvCxnSpPr>
        <p:spPr>
          <a:xfrm>
            <a:off x="5289177" y="2478741"/>
            <a:ext cx="4007223" cy="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3B36731-0A4A-409B-A796-250EC0D9E8C2}"/>
              </a:ext>
            </a:extLst>
          </p:cNvPr>
          <p:cNvCxnSpPr>
            <a:cxnSpLocks/>
          </p:cNvCxnSpPr>
          <p:nvPr/>
        </p:nvCxnSpPr>
        <p:spPr>
          <a:xfrm flipV="1">
            <a:off x="7924800" y="2344271"/>
            <a:ext cx="1264023" cy="8964"/>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D74FDB6-F846-BF8B-B9AD-B62AFE864119}"/>
              </a:ext>
            </a:extLst>
          </p:cNvPr>
          <p:cNvCxnSpPr>
            <a:cxnSpLocks/>
          </p:cNvCxnSpPr>
          <p:nvPr/>
        </p:nvCxnSpPr>
        <p:spPr>
          <a:xfrm>
            <a:off x="5289176" y="2093259"/>
            <a:ext cx="896470" cy="8965"/>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DFCBA3-609D-2BEA-2CFA-069C7CF1E35F}"/>
              </a:ext>
            </a:extLst>
          </p:cNvPr>
          <p:cNvSpPr txBox="1"/>
          <p:nvPr/>
        </p:nvSpPr>
        <p:spPr>
          <a:xfrm>
            <a:off x="9504516" y="1882008"/>
            <a:ext cx="2285711" cy="246221"/>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Redundant with note 1. </a:t>
            </a:r>
          </a:p>
        </p:txBody>
      </p:sp>
      <p:sp>
        <p:nvSpPr>
          <p:cNvPr id="15" name="TextBox 14">
            <a:extLst>
              <a:ext uri="{FF2B5EF4-FFF2-40B4-BE49-F238E27FC236}">
                <a16:creationId xmlns:a16="http://schemas.microsoft.com/office/drawing/2014/main" id="{E6E79720-2C4F-374C-F843-67E398C20378}"/>
              </a:ext>
            </a:extLst>
          </p:cNvPr>
          <p:cNvSpPr txBox="1"/>
          <p:nvPr/>
        </p:nvSpPr>
        <p:spPr>
          <a:xfrm>
            <a:off x="345406" y="4001220"/>
            <a:ext cx="4482063" cy="144655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7. WHERE TREE ROOT PRUNING IS SPECIFIED (SEE LANDSCAPE PLANS), PERFORM TREE ROOT PRUNING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CONCURRENTLY WITH INSTALLATION OF CONTROLS.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8. WORK IN EACH CONSTRUCTION AREA MAY BE PERFORMED CONCURRENTLY AND IN ANY ORDER.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POSITIVE SURFACE RUNOFF AND STORM DRAIN FLOWS MUST BE MAINTAINED, AND THE SPECIFIED </a:t>
            </a:r>
            <a:endParaRPr kumimoji="0" lang="en-US" sz="1800" b="0" i="0" u="none" strike="noStrike" kern="1200" cap="none" spc="0" normalizeH="0" baseline="0" noProof="0">
              <a:ln>
                <a:noFill/>
              </a:ln>
              <a:solidFill>
                <a:srgbClr val="000000"/>
              </a:solidFill>
              <a:effectLst/>
              <a:uLnTx/>
              <a:uFillTx/>
              <a:latin typeface="Rockwell" panose="02060603020205020403"/>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CONTROLS MUST BE INSTALLED.</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9. IN AREAS WHERE HIGHLY EROSIVE SOILS EXIST, STABILIZE WITH SSM IMMEDIATELY UPON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COMPLETING GRADING.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10. PERFORM GRADING AS SHOWN IN THE HATCHED AREAS USING "SAME DAY STABILIZATION"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METHOD. SSF WITHIN GRADING LIMIT SHALL BE ADJUSTED AS NEEDED DURING CONSTRUCTION.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ALL DISTURBED AREA WITHIN HATCHED AREAS SHALL BE STABILIZED VIA FINAL PLANTING </a:t>
            </a:r>
            <a:endParaRPr kumimoji="0" lang="en-US" sz="1800" b="0" i="0" u="none" strike="noStrike" kern="1200" cap="none" spc="0" normalizeH="0" baseline="0" noProof="0">
              <a:ln>
                <a:noFill/>
              </a:ln>
              <a:solidFill>
                <a:srgbClr val="000000"/>
              </a:solidFill>
              <a:effectLst/>
              <a:uLnTx/>
              <a:uFillTx/>
              <a:latin typeface="Rockwell" panose="02060603020205020403"/>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       METHODS AT THE END OF EACH WORK DAY.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16" name="Straight Arrow Connector 15">
            <a:extLst>
              <a:ext uri="{FF2B5EF4-FFF2-40B4-BE49-F238E27FC236}">
                <a16:creationId xmlns:a16="http://schemas.microsoft.com/office/drawing/2014/main" id="{60C8FBE1-64CE-D7E7-9908-7BDBBF414FC3}"/>
              </a:ext>
            </a:extLst>
          </p:cNvPr>
          <p:cNvCxnSpPr>
            <a:cxnSpLocks/>
          </p:cNvCxnSpPr>
          <p:nvPr/>
        </p:nvCxnSpPr>
        <p:spPr>
          <a:xfrm>
            <a:off x="5325036" y="2604247"/>
            <a:ext cx="4007223" cy="1"/>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E57DB8D9-EE6E-0B85-594D-0DC2868C35E7}"/>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ARE ANY STEPS REDUNDANT WITH GENERAL NOTES/WOULD WORK BETTER AS A PLAN NOTE?</a:t>
            </a:r>
          </a:p>
        </p:txBody>
      </p:sp>
      <p:cxnSp>
        <p:nvCxnSpPr>
          <p:cNvPr id="27" name="Straight Arrow Connector 26">
            <a:extLst>
              <a:ext uri="{FF2B5EF4-FFF2-40B4-BE49-F238E27FC236}">
                <a16:creationId xmlns:a16="http://schemas.microsoft.com/office/drawing/2014/main" id="{1162F925-9A70-A6ED-CB0C-5A476E246F96}"/>
              </a:ext>
            </a:extLst>
          </p:cNvPr>
          <p:cNvCxnSpPr>
            <a:cxnSpLocks/>
          </p:cNvCxnSpPr>
          <p:nvPr/>
        </p:nvCxnSpPr>
        <p:spPr>
          <a:xfrm>
            <a:off x="5289175" y="4477581"/>
            <a:ext cx="896470" cy="896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9594D4B-12FD-B32B-42F2-FD2DE09B8A32}"/>
              </a:ext>
            </a:extLst>
          </p:cNvPr>
          <p:cNvCxnSpPr>
            <a:cxnSpLocks/>
          </p:cNvCxnSpPr>
          <p:nvPr/>
        </p:nvCxnSpPr>
        <p:spPr>
          <a:xfrm>
            <a:off x="7980757" y="4477581"/>
            <a:ext cx="1314340" cy="896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390E952-5423-EBB2-980C-6247DD626D19}"/>
              </a:ext>
            </a:extLst>
          </p:cNvPr>
          <p:cNvCxnSpPr>
            <a:cxnSpLocks/>
          </p:cNvCxnSpPr>
          <p:nvPr/>
        </p:nvCxnSpPr>
        <p:spPr>
          <a:xfrm flipV="1">
            <a:off x="5270740" y="4603304"/>
            <a:ext cx="3969049" cy="332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EBFA085-7F1C-3FE8-E00F-B3572B657D6B}"/>
              </a:ext>
            </a:extLst>
          </p:cNvPr>
          <p:cNvCxnSpPr>
            <a:cxnSpLocks/>
          </p:cNvCxnSpPr>
          <p:nvPr/>
        </p:nvCxnSpPr>
        <p:spPr>
          <a:xfrm>
            <a:off x="5289175" y="4729531"/>
            <a:ext cx="4042790" cy="2820"/>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4F317602-A68D-2E9F-659C-DF356349C208}"/>
              </a:ext>
            </a:extLst>
          </p:cNvPr>
          <p:cNvCxnSpPr>
            <a:cxnSpLocks/>
          </p:cNvCxnSpPr>
          <p:nvPr/>
        </p:nvCxnSpPr>
        <p:spPr>
          <a:xfrm flipV="1">
            <a:off x="5302406" y="4885981"/>
            <a:ext cx="3789755" cy="3325"/>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91BB7A19-4942-8140-D205-AA0D911E165A}"/>
              </a:ext>
            </a:extLst>
          </p:cNvPr>
          <p:cNvSpPr txBox="1"/>
          <p:nvPr/>
        </p:nvSpPr>
        <p:spPr>
          <a:xfrm>
            <a:off x="9473789" y="960233"/>
            <a:ext cx="2347162" cy="40011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Tree root pruning, and general sequence items 3 and 4 should be plan notes.</a:t>
            </a:r>
          </a:p>
        </p:txBody>
      </p:sp>
      <p:cxnSp>
        <p:nvCxnSpPr>
          <p:cNvPr id="34" name="Straight Arrow Connector 33">
            <a:extLst>
              <a:ext uri="{FF2B5EF4-FFF2-40B4-BE49-F238E27FC236}">
                <a16:creationId xmlns:a16="http://schemas.microsoft.com/office/drawing/2014/main" id="{5E15DD7C-DD9B-04A6-7136-C4EA6B337C7A}"/>
              </a:ext>
            </a:extLst>
          </p:cNvPr>
          <p:cNvCxnSpPr>
            <a:cxnSpLocks/>
          </p:cNvCxnSpPr>
          <p:nvPr/>
        </p:nvCxnSpPr>
        <p:spPr>
          <a:xfrm flipV="1">
            <a:off x="5217048" y="1042121"/>
            <a:ext cx="3960156" cy="565980"/>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D1F758A-4DAB-7281-384C-30F50D93B1C6}"/>
              </a:ext>
            </a:extLst>
          </p:cNvPr>
          <p:cNvCxnSpPr>
            <a:cxnSpLocks/>
          </p:cNvCxnSpPr>
          <p:nvPr/>
        </p:nvCxnSpPr>
        <p:spPr>
          <a:xfrm>
            <a:off x="5250860" y="1005443"/>
            <a:ext cx="3759655" cy="596539"/>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7385697-279B-780E-D283-8FD5F468717F}"/>
              </a:ext>
            </a:extLst>
          </p:cNvPr>
          <p:cNvCxnSpPr>
            <a:cxnSpLocks/>
          </p:cNvCxnSpPr>
          <p:nvPr/>
        </p:nvCxnSpPr>
        <p:spPr>
          <a:xfrm>
            <a:off x="5275681" y="5167668"/>
            <a:ext cx="2787154" cy="9930"/>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6AB2E61-46A7-9727-34E2-6AB48655FD6E}"/>
              </a:ext>
            </a:extLst>
          </p:cNvPr>
          <p:cNvSpPr txBox="1"/>
          <p:nvPr/>
        </p:nvSpPr>
        <p:spPr>
          <a:xfrm>
            <a:off x="9527577" y="4824021"/>
            <a:ext cx="2347162" cy="40011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Same-day stabilization pattern definition should be plan note.</a:t>
            </a:r>
          </a:p>
        </p:txBody>
      </p:sp>
      <p:cxnSp>
        <p:nvCxnSpPr>
          <p:cNvPr id="22" name="Straight Arrow Connector 21">
            <a:extLst>
              <a:ext uri="{FF2B5EF4-FFF2-40B4-BE49-F238E27FC236}">
                <a16:creationId xmlns:a16="http://schemas.microsoft.com/office/drawing/2014/main" id="{810D87DA-09BC-DEBD-E5FE-6F4A91317760}"/>
              </a:ext>
            </a:extLst>
          </p:cNvPr>
          <p:cNvCxnSpPr>
            <a:cxnSpLocks/>
          </p:cNvCxnSpPr>
          <p:nvPr/>
        </p:nvCxnSpPr>
        <p:spPr>
          <a:xfrm flipV="1">
            <a:off x="5275512" y="5002522"/>
            <a:ext cx="3924225" cy="332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573CA09-D88E-DB89-F4B2-7D6AF261D660}"/>
              </a:ext>
            </a:extLst>
          </p:cNvPr>
          <p:cNvCxnSpPr/>
          <p:nvPr/>
        </p:nvCxnSpPr>
        <p:spPr>
          <a:xfrm>
            <a:off x="5094515" y="6063342"/>
            <a:ext cx="4354285" cy="631373"/>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FC29E8C5-A63E-F27B-948D-8CE284BB9379}"/>
              </a:ext>
            </a:extLst>
          </p:cNvPr>
          <p:cNvCxnSpPr>
            <a:cxnSpLocks/>
          </p:cNvCxnSpPr>
          <p:nvPr/>
        </p:nvCxnSpPr>
        <p:spPr>
          <a:xfrm flipV="1">
            <a:off x="5138057" y="6106886"/>
            <a:ext cx="4234542" cy="544284"/>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6FFF115-5665-0F55-C325-EC0DBA66E9C6}"/>
              </a:ext>
            </a:extLst>
          </p:cNvPr>
          <p:cNvSpPr txBox="1"/>
          <p:nvPr/>
        </p:nvSpPr>
        <p:spPr>
          <a:xfrm>
            <a:off x="9614663" y="5977907"/>
            <a:ext cx="2347162" cy="553998"/>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No need to call out these "additional areas" as they are covered by previous steps/note 10</a:t>
            </a:r>
          </a:p>
        </p:txBody>
      </p:sp>
      <p:cxnSp>
        <p:nvCxnSpPr>
          <p:cNvPr id="25" name="Straight Arrow Connector 24">
            <a:extLst>
              <a:ext uri="{FF2B5EF4-FFF2-40B4-BE49-F238E27FC236}">
                <a16:creationId xmlns:a16="http://schemas.microsoft.com/office/drawing/2014/main" id="{8A09690B-0DE6-2B9A-D0CD-1B119A86DD30}"/>
              </a:ext>
            </a:extLst>
          </p:cNvPr>
          <p:cNvCxnSpPr>
            <a:cxnSpLocks/>
          </p:cNvCxnSpPr>
          <p:nvPr/>
        </p:nvCxnSpPr>
        <p:spPr>
          <a:xfrm flipV="1">
            <a:off x="5290180" y="525690"/>
            <a:ext cx="2215958" cy="6009"/>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08D41110-406E-1614-2F49-8B5D80D7BF01}"/>
              </a:ext>
            </a:extLst>
          </p:cNvPr>
          <p:cNvSpPr txBox="1"/>
          <p:nvPr/>
        </p:nvSpPr>
        <p:spPr>
          <a:xfrm>
            <a:off x="7507111" y="451555"/>
            <a:ext cx="2069628"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81B02"/>
                </a:solidFill>
                <a:effectLst/>
                <a:uLnTx/>
                <a:uFillTx/>
                <a:latin typeface="Calibri"/>
                <a:ea typeface="+mn-ea"/>
                <a:cs typeface="Calibri"/>
              </a:rPr>
              <a:t>PER GENERAL NOTE 2</a:t>
            </a:r>
          </a:p>
        </p:txBody>
      </p:sp>
    </p:spTree>
    <p:extLst>
      <p:ext uri="{BB962C8B-B14F-4D97-AF65-F5344CB8AC3E}">
        <p14:creationId xmlns:p14="http://schemas.microsoft.com/office/powerpoint/2010/main" val="45016282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par>
                                <p:cTn id="56" presetID="10" presetClass="entr" presetSubtype="0"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par>
                                <p:cTn id="67" presetID="10" presetClass="entr" presetSubtype="0" fill="hold"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500"/>
                                        <p:tgtEl>
                                          <p:spTgt spid="20"/>
                                        </p:tgtEl>
                                      </p:cBhvr>
                                    </p:animEffect>
                                  </p:childTnLst>
                                </p:cTn>
                              </p:par>
                              <p:par>
                                <p:cTn id="86" presetID="10" presetClass="entr" presetSubtype="0" fill="hold"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33" grpId="0" animBg="1"/>
      <p:bldP spid="21" grpId="0" animBg="1"/>
      <p:bldP spid="24" grpId="0" animBg="1"/>
      <p:bldP spid="35" grpId="0"/>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TextBox 19">
            <a:extLst>
              <a:ext uri="{FF2B5EF4-FFF2-40B4-BE49-F238E27FC236}">
                <a16:creationId xmlns:a16="http://schemas.microsoft.com/office/drawing/2014/main" id="{BA7AD081-6EBD-E414-7C82-EF2EFF7DBDD2}"/>
              </a:ext>
            </a:extLst>
          </p:cNvPr>
          <p:cNvSpPr txBox="1"/>
          <p:nvPr/>
        </p:nvSpPr>
        <p:spPr>
          <a:xfrm>
            <a:off x="5356676" y="657384"/>
            <a:ext cx="4482063" cy="4031873"/>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THE CONTRACTOR SHALL NOTIFY SHA'S QUALITY ASSURANCE DIVISION PER GENERAL NOTE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STAKEOUT LOD AND INSTALL </a:t>
            </a:r>
            <a:r>
              <a:rPr kumimoji="0" lang="en-US" sz="800" b="0" i="0" u="none" strike="noStrike" kern="1200" cap="none" spc="0" normalizeH="0" baseline="0" noProof="0" err="1">
                <a:ln>
                  <a:noFill/>
                </a:ln>
                <a:solidFill>
                  <a:prstClr val="black"/>
                </a:solidFill>
                <a:effectLst/>
                <a:uLnTx/>
                <a:uFillTx/>
                <a:latin typeface="Calibri"/>
                <a:ea typeface="Calibri"/>
                <a:cs typeface="Calibri"/>
              </a:rPr>
              <a:t>TOCF</a:t>
            </a:r>
            <a:r>
              <a:rPr kumimoji="0" lang="en-US" sz="800" b="0" i="0" u="none" strike="noStrike" kern="1200" cap="none" spc="0" normalizeH="0" baseline="0" noProof="0">
                <a:ln>
                  <a:noFill/>
                </a:ln>
                <a:solidFill>
                  <a:prstClr val="black"/>
                </a:solidFill>
                <a:effectLst/>
                <a:uLnTx/>
                <a:uFillTx/>
                <a:latin typeface="Calibri"/>
                <a:ea typeface="Calibri"/>
                <a:cs typeface="Calibri"/>
              </a:rPr>
              <a:t>. THE CONTRACTOR SHALL REFERENCE THE LANDSCAPE PLANS FOR LIMITS OF </a:t>
            </a:r>
            <a:r>
              <a:rPr kumimoji="0" lang="en-US" sz="800" b="0" i="0" u="none" strike="noStrike" kern="1200" cap="none" spc="0" normalizeH="0" baseline="0" noProof="0" err="1">
                <a:ln>
                  <a:noFill/>
                </a:ln>
                <a:solidFill>
                  <a:prstClr val="black"/>
                </a:solidFill>
                <a:effectLst/>
                <a:uLnTx/>
                <a:uFillTx/>
                <a:latin typeface="Calibri"/>
                <a:ea typeface="Calibri"/>
                <a:cs typeface="Calibri"/>
              </a:rPr>
              <a:t>TOCF</a:t>
            </a:r>
            <a:r>
              <a:rPr kumimoji="0" lang="en-US" sz="800" b="0" i="0" u="none" strike="noStrike" kern="1200" cap="none" spc="0" normalizeH="0" baseline="0" noProof="0">
                <a:ln>
                  <a:noFill/>
                </a:ln>
                <a:solidFill>
                  <a:prstClr val="black"/>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1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ESC IN CONSTRUCTION AREA 1, EXCEPT THAT INLET PROTECTION GIP 02-2 SHALL BE INSTALLED IMMEDIATELY AFTER INLET I-1 IS INSTALLED, AND PST 02-1 SHALL BE INSTALLED PRIOR TO THE CONTRUCTION OF THE BIO-SWALE.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ON THE PLANS EXCEPT FOR THE CROSS HATCHED AREA ON ES-02.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PRIOR TO CONSTRUCTING BSW 1-1, PERMANENTLY STABILIZE ALL DISTURBED AREAS DRAINING TO FACILITY. CONSTRUCT AND PERMANENTLY STABILIZE BSW 1-1. WITH THE APPROVAL OF QAD, REMOVE PST 02-1, COMPLETE THE REMAINING BSW 1-1 CONSTRUCTION, AND PERMANENTLY STABILIZE THOSE AREAS.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DURING A 3-DAY NOAA DRY WEATHER FORECAST, WITH THE APPROVAL OF THE QAD, REMOVE GIP 02-1. PERFORM PROPOSED CONSTRUCTION AS SHOWN IN THE CROSS HATCHED AREAS ON ES-02.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2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ALL SSF IN CONSTRUCTION AREA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ON THE PLANS. ANY DISTURBANCE WITHIN THE HATCHED AREA SHALL BE STABILIZED AT THE END OF EACH WORK DAY.</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p:txBody>
      </p:sp>
      <p:cxnSp>
        <p:nvCxnSpPr>
          <p:cNvPr id="4" name="Straight Arrow Connector 3">
            <a:extLst>
              <a:ext uri="{FF2B5EF4-FFF2-40B4-BE49-F238E27FC236}">
                <a16:creationId xmlns:a16="http://schemas.microsoft.com/office/drawing/2014/main" id="{E3E47C1A-F19B-D352-B201-59242C330BCF}"/>
              </a:ext>
            </a:extLst>
          </p:cNvPr>
          <p:cNvCxnSpPr>
            <a:cxnSpLocks/>
          </p:cNvCxnSpPr>
          <p:nvPr/>
        </p:nvCxnSpPr>
        <p:spPr>
          <a:xfrm>
            <a:off x="8378876" y="2107809"/>
            <a:ext cx="1076855" cy="7973"/>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14F3121-7712-47CE-C3D1-25FBFE3B9AC3}"/>
              </a:ext>
            </a:extLst>
          </p:cNvPr>
          <p:cNvSpPr txBox="1"/>
          <p:nvPr/>
        </p:nvSpPr>
        <p:spPr>
          <a:xfrm>
            <a:off x="4154128" y="188451"/>
            <a:ext cx="14338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rPr>
              <a:t>GNGN</a:t>
            </a:r>
          </a:p>
        </p:txBody>
      </p:sp>
      <p:sp>
        <p:nvSpPr>
          <p:cNvPr id="6" name="TextBox 5">
            <a:extLst>
              <a:ext uri="{FF2B5EF4-FFF2-40B4-BE49-F238E27FC236}">
                <a16:creationId xmlns:a16="http://schemas.microsoft.com/office/drawing/2014/main" id="{A92914BB-E176-9306-90B5-A867BCFEC19B}"/>
              </a:ext>
            </a:extLst>
          </p:cNvPr>
          <p:cNvSpPr txBox="1"/>
          <p:nvPr/>
        </p:nvSpPr>
        <p:spPr>
          <a:xfrm>
            <a:off x="9827246" y="1683986"/>
            <a:ext cx="2294675" cy="562962"/>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We show same day stabilization pattern on plans; there's no reason these areas need to be constructed last</a:t>
            </a:r>
          </a:p>
        </p:txBody>
      </p:sp>
      <p:sp>
        <p:nvSpPr>
          <p:cNvPr id="15" name="TextBox 14">
            <a:extLst>
              <a:ext uri="{FF2B5EF4-FFF2-40B4-BE49-F238E27FC236}">
                <a16:creationId xmlns:a16="http://schemas.microsoft.com/office/drawing/2014/main" id="{E6E79720-2C4F-374C-F843-67E398C20378}"/>
              </a:ext>
            </a:extLst>
          </p:cNvPr>
          <p:cNvSpPr txBox="1"/>
          <p:nvPr/>
        </p:nvSpPr>
        <p:spPr>
          <a:xfrm>
            <a:off x="282654" y="1338702"/>
            <a:ext cx="4491027" cy="3908762"/>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NOTES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ONLY MINOR CLEARING AND GRUBBING SHALL OCCUR FOR THE INSTALLATION OF THE EROSION AND SEDIMENT CONTROL (ESC) MEASURES, AND ALL ESC MEASURES AND DEVICES SHALL BE IN PLACE AND FUNCTIONING PROPERLY FOR EACH CONSTRUCTION PHASE PRIOR TO MASS CLEARING AND GRUBBING OF THE WORKING AREA FOR THAT PHASE AND COMMENCING ANY CONSTRUCTION ACTIVITIES.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MAINTAIN ALL SEDIMENT CONTROL PRACTICES ACCORDING TO THE MARYLAND 2011 STANDARDS UNTIL THE ENTIRE SITE IS STABILIZED.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CLEAR AND GRUB AND PROCEED RO CONSTRUCTION ACCORDING TO THE SEQUENCE SPECIFIED ON THE MAINTENANCE OF TRAFFIC (MOT) PLANS.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UNLESS NOTED OTHERWISE, THE CONTRACTOR SHALL USE PORTABLE SEDIMENT TANKS OR SUMP PITS TO DEWATER AREAS OF TRAPPED SEDIMENT LADEN WATER DURING CONSTRUCTION. ALL DEWATERING SHALL BE DISCHARGED TO A STABLE OUTFALL APPROVED BY THE SHE QUALITY ASSURANCE DIVISION (QAD).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UTILITIES AND STORM DRAINS SHOWN ON THE EROSION AND SEDIMENT CONTROL PLANS ARE FOR THE GUIDANCE OF THE CONTRACTOR ONLY. ALL UTILITIES SHALL BE CONSTRUCTED AS SHOWN ON THE ROADWAY PLANS.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CONTRACTOR SHALL LOCATE THE STAGING AND STOCKPILING AREAS UPON SHA QAD'S APPROVAL. CONTRACTOR IS RESPONSIBLE FOR PROVIDING ANY ADDITIONAL EROSION AND SEDIMENT CONTROLS FOR STAGING AND STOCKPILE AREAS AS REQUIRED BY THE SHA QAD.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WHERE TREE ROOT PRUNING IS SPECIFIED (SEE LANDSCAPE PLANS), PERFORM TREE ROOT PRUNING  CONCURRENTLY WITH INSTALLATION OF CONTROLS.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WORK IN EACH CONSTRUCTION AREA MAY BE PERFORMED CONCURRENTLY AND IN ANY ORDER. POSITIVE SURFACE RUNOFF AND STORM DRAIN FLOWS MUST BE MAINTAINED, AND THE SPECIFIES CONTROLS MUST BE INSTALLED.</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 AREAS WHERE HIGHLY ERODIBLE SOILS EXIST, STABILIZE WITH SSM IMMEDIATELY UPON COMPLETING GRADING.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GRADING AS SHOWN IN THE HATCHED AREAS USING "SAME DAY STABILIZATION"  METHOD. SSF WITHIN GRADING LIMIT SHALL BE ADJUSTED AS NEEDED DURING CONSTRUCTION. ALL DISTURBED AREA WITHIN HATCHED AREAS SHALL BE STABILIZED VIA. FINAL PLANTING METHODS AT THE END OF EACH WORK DAY</a:t>
            </a:r>
            <a:r>
              <a:rPr kumimoji="0" lang="en-US" sz="800" b="0" i="0" u="none" strike="noStrike" kern="1200" cap="none" spc="0" normalizeH="0" baseline="0" noProof="0">
                <a:ln>
                  <a:noFill/>
                </a:ln>
                <a:solidFill>
                  <a:srgbClr val="FF0000"/>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TextBox 25">
            <a:extLst>
              <a:ext uri="{FF2B5EF4-FFF2-40B4-BE49-F238E27FC236}">
                <a16:creationId xmlns:a16="http://schemas.microsoft.com/office/drawing/2014/main" id="{E57DB8D9-EE6E-0B85-594D-0DC2868C35E7}"/>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ARE THERE ANY STEPS THAT PROVIDE A TIMING RESTRICTION THAT ISN'T NECESSARY?</a:t>
            </a:r>
          </a:p>
        </p:txBody>
      </p:sp>
      <p:sp>
        <p:nvSpPr>
          <p:cNvPr id="18" name="TextBox 17">
            <a:extLst>
              <a:ext uri="{FF2B5EF4-FFF2-40B4-BE49-F238E27FC236}">
                <a16:creationId xmlns:a16="http://schemas.microsoft.com/office/drawing/2014/main" id="{DC372691-4159-C78F-8D77-AC17108BAD75}"/>
              </a:ext>
            </a:extLst>
          </p:cNvPr>
          <p:cNvSpPr txBox="1"/>
          <p:nvPr/>
        </p:nvSpPr>
        <p:spPr>
          <a:xfrm>
            <a:off x="284242" y="634611"/>
            <a:ext cx="4482063"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EROSION AND SEDIMENT CONTROL</a:t>
            </a:r>
          </a:p>
        </p:txBody>
      </p:sp>
      <p:sp>
        <p:nvSpPr>
          <p:cNvPr id="9" name="TextBox 8">
            <a:extLst>
              <a:ext uri="{FF2B5EF4-FFF2-40B4-BE49-F238E27FC236}">
                <a16:creationId xmlns:a16="http://schemas.microsoft.com/office/drawing/2014/main" id="{4170F7F4-243D-60E4-E5BF-64CEDFC49E1D}"/>
              </a:ext>
            </a:extLst>
          </p:cNvPr>
          <p:cNvSpPr txBox="1"/>
          <p:nvPr/>
        </p:nvSpPr>
        <p:spPr>
          <a:xfrm>
            <a:off x="9827246" y="2599185"/>
            <a:ext cx="2294675" cy="553998"/>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We specify removal of all ESC measures in step 5 so calling out GIP 02-1 and PST 02-1 is not necessary</a:t>
            </a:r>
          </a:p>
        </p:txBody>
      </p:sp>
      <p:cxnSp>
        <p:nvCxnSpPr>
          <p:cNvPr id="11" name="Straight Arrow Connector 10">
            <a:extLst>
              <a:ext uri="{FF2B5EF4-FFF2-40B4-BE49-F238E27FC236}">
                <a16:creationId xmlns:a16="http://schemas.microsoft.com/office/drawing/2014/main" id="{9DF1C6D0-D934-1CEA-97E7-E01F26F1CD10}"/>
              </a:ext>
            </a:extLst>
          </p:cNvPr>
          <p:cNvCxnSpPr/>
          <p:nvPr/>
        </p:nvCxnSpPr>
        <p:spPr>
          <a:xfrm flipV="1">
            <a:off x="5665128" y="2607089"/>
            <a:ext cx="3904999" cy="11103"/>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5392C9E-8F1C-E744-0D2E-CE144B60994D}"/>
              </a:ext>
            </a:extLst>
          </p:cNvPr>
          <p:cNvCxnSpPr/>
          <p:nvPr/>
        </p:nvCxnSpPr>
        <p:spPr>
          <a:xfrm>
            <a:off x="5642102" y="2975346"/>
            <a:ext cx="301857" cy="1822"/>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FD896C5-ECD0-E074-C26B-30F5093AE877}"/>
              </a:ext>
            </a:extLst>
          </p:cNvPr>
          <p:cNvCxnSpPr/>
          <p:nvPr/>
        </p:nvCxnSpPr>
        <p:spPr>
          <a:xfrm flipV="1">
            <a:off x="6160560" y="2975170"/>
            <a:ext cx="3507806" cy="14870"/>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66E965DB-9682-1E88-8929-A4CBB12983A3}"/>
              </a:ext>
            </a:extLst>
          </p:cNvPr>
          <p:cNvCxnSpPr>
            <a:cxnSpLocks/>
          </p:cNvCxnSpPr>
          <p:nvPr/>
        </p:nvCxnSpPr>
        <p:spPr>
          <a:xfrm>
            <a:off x="8379983" y="2480208"/>
            <a:ext cx="1291296" cy="4566"/>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836AE5F4-CF72-790D-E55B-6236AC5091DA}"/>
              </a:ext>
            </a:extLst>
          </p:cNvPr>
          <p:cNvCxnSpPr>
            <a:cxnSpLocks/>
          </p:cNvCxnSpPr>
          <p:nvPr/>
        </p:nvCxnSpPr>
        <p:spPr>
          <a:xfrm flipV="1">
            <a:off x="5637945" y="2250091"/>
            <a:ext cx="1106520" cy="5164"/>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9C369D6-D360-32AF-E769-86435D35ECCB}"/>
              </a:ext>
            </a:extLst>
          </p:cNvPr>
          <p:cNvCxnSpPr>
            <a:cxnSpLocks/>
          </p:cNvCxnSpPr>
          <p:nvPr/>
        </p:nvCxnSpPr>
        <p:spPr>
          <a:xfrm>
            <a:off x="5665020" y="2832271"/>
            <a:ext cx="3965946" cy="1527"/>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7061446-367A-F6D2-6441-58A58D89C0D3}"/>
              </a:ext>
            </a:extLst>
          </p:cNvPr>
          <p:cNvCxnSpPr/>
          <p:nvPr/>
        </p:nvCxnSpPr>
        <p:spPr>
          <a:xfrm flipV="1">
            <a:off x="5656433" y="3097347"/>
            <a:ext cx="293827" cy="7325"/>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CC99B51-197F-1A79-B522-702FB0D8ADEA}"/>
              </a:ext>
            </a:extLst>
          </p:cNvPr>
          <p:cNvCxnSpPr>
            <a:cxnSpLocks/>
          </p:cNvCxnSpPr>
          <p:nvPr/>
        </p:nvCxnSpPr>
        <p:spPr>
          <a:xfrm>
            <a:off x="5637504" y="2730671"/>
            <a:ext cx="1076696" cy="1526"/>
          </a:xfrm>
          <a:prstGeom prst="straightConnector1">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3304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TextBox 19">
            <a:extLst>
              <a:ext uri="{FF2B5EF4-FFF2-40B4-BE49-F238E27FC236}">
                <a16:creationId xmlns:a16="http://schemas.microsoft.com/office/drawing/2014/main" id="{BA7AD081-6EBD-E414-7C82-EF2EFF7DBDD2}"/>
              </a:ext>
            </a:extLst>
          </p:cNvPr>
          <p:cNvSpPr txBox="1"/>
          <p:nvPr/>
        </p:nvSpPr>
        <p:spPr>
          <a:xfrm>
            <a:off x="5377553" y="521685"/>
            <a:ext cx="4482063" cy="3293209"/>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THE CONTRACTOR SHALL NOTIFY SHA'S QUALITY ASSURANCE DIVISION PER GENERAL NOTE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STAKEOUT LOD AND INSTALL TOCF. THE CONTRACTOR SHALL REFERENCE THE LANDSCAPE PLANS FOR LIMITS OF TOCF.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1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ESC IN CONSTRUCTION AREA 1, EXCEPT THAT INLET PROTECTION GIP 02-2 SHALL BE INSTALLED IMMEDIATELY AFTER INLET I-1 IS INSTALLED, AND PST 02-1 SHALL BE INSTALLED PRIOR TO THE CONSTRUCTION OF THE BIO-SWALE.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ON THE PLANS.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PRIOR TO CONSTRUCTING BSW 1-1, PERMANENTLY STABILIZE ALL DISTURBED AREAS DRAINING TO FACILITY.  WITH QAD APPROVAL, CONSTRUCT AND PERMANENTLY STABILIZE BSW 1-1.</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2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ALL SSF IN CONSTRUCTION AREA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ON THE PLANS. ANY DISTURBANCE WITHIN THE HATCHED AREA SHALL BE STABILIZED AT THE END OF EACH WORK DAY.</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p:txBody>
      </p:sp>
      <p:cxnSp>
        <p:nvCxnSpPr>
          <p:cNvPr id="3" name="Straight Arrow Connector 2">
            <a:extLst>
              <a:ext uri="{FF2B5EF4-FFF2-40B4-BE49-F238E27FC236}">
                <a16:creationId xmlns:a16="http://schemas.microsoft.com/office/drawing/2014/main" id="{5D6511AE-7813-7E9A-75B9-D72DA9F5B29D}"/>
              </a:ext>
            </a:extLst>
          </p:cNvPr>
          <p:cNvCxnSpPr/>
          <p:nvPr/>
        </p:nvCxnSpPr>
        <p:spPr>
          <a:xfrm flipV="1">
            <a:off x="5657181" y="1731193"/>
            <a:ext cx="4033151" cy="800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E3E47C1A-F19B-D352-B201-59242C330BCF}"/>
              </a:ext>
            </a:extLst>
          </p:cNvPr>
          <p:cNvCxnSpPr>
            <a:cxnSpLocks/>
          </p:cNvCxnSpPr>
          <p:nvPr/>
        </p:nvCxnSpPr>
        <p:spPr>
          <a:xfrm>
            <a:off x="7378465" y="1596353"/>
            <a:ext cx="2101354" cy="9930"/>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314F3121-7712-47CE-C3D1-25FBFE3B9AC3}"/>
              </a:ext>
            </a:extLst>
          </p:cNvPr>
          <p:cNvSpPr txBox="1"/>
          <p:nvPr/>
        </p:nvSpPr>
        <p:spPr>
          <a:xfrm>
            <a:off x="4154128" y="188451"/>
            <a:ext cx="14338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rPr>
              <a:t>GNGN</a:t>
            </a:r>
          </a:p>
        </p:txBody>
      </p:sp>
      <p:sp>
        <p:nvSpPr>
          <p:cNvPr id="6" name="TextBox 5">
            <a:extLst>
              <a:ext uri="{FF2B5EF4-FFF2-40B4-BE49-F238E27FC236}">
                <a16:creationId xmlns:a16="http://schemas.microsoft.com/office/drawing/2014/main" id="{A92914BB-E176-9306-90B5-A867BCFEC19B}"/>
              </a:ext>
            </a:extLst>
          </p:cNvPr>
          <p:cNvSpPr txBox="1"/>
          <p:nvPr/>
        </p:nvSpPr>
        <p:spPr>
          <a:xfrm>
            <a:off x="9755528" y="1541349"/>
            <a:ext cx="2384322" cy="246221"/>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Already specified in plan note</a:t>
            </a:r>
          </a:p>
        </p:txBody>
      </p:sp>
      <p:sp>
        <p:nvSpPr>
          <p:cNvPr id="15" name="TextBox 14">
            <a:extLst>
              <a:ext uri="{FF2B5EF4-FFF2-40B4-BE49-F238E27FC236}">
                <a16:creationId xmlns:a16="http://schemas.microsoft.com/office/drawing/2014/main" id="{E6E79720-2C4F-374C-F843-67E398C20378}"/>
              </a:ext>
            </a:extLst>
          </p:cNvPr>
          <p:cNvSpPr txBox="1"/>
          <p:nvPr/>
        </p:nvSpPr>
        <p:spPr>
          <a:xfrm>
            <a:off x="282654" y="1338702"/>
            <a:ext cx="4491027" cy="3908762"/>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NOTES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ONLY MINOR CLEARING AND GRUBBING SHALL OCCUR FOR THE INSTALLATION OF THE EROSION AND SEDIMENT CONTROL (ESC) MEASURES, AND ALL ESC MEASURES AND DEVICES SHALL BE IN PLACE AND FUNCTIONING PROPERLY FOR EACH CONSTRUCTION PHASE PRIOR TO MASS CLEARING AND GRUBBING OF THE WORKING AREA FOR THAT PHASE AND COMMENCING ANY CONSTRUCTION ACTIVITIES.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MAINTAIN ALL SEDIMENT CONTROL PRACTICES ACCORDING TO THE MARYLAND 2011 STANDARDS UNTIL THE ENTIRE SITE IS STABILIZED.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CLEAR AND GRUB AND PROCEED RO CONSTRUCTION ACCORDING TO THE SEQUENCE SPECIFIED ON THE MAINTENANCE OF TRAFFIC (MOT) PLANS.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UNLESS NOTED OTHERWISE, THE CONTRACTOR SHALL USE PORTABLE SEDIMENT TANKS OR SUMP PITS TO DEWATER AREAS OF TRAPPED SEDIMENT LADEN WATER DURING CONSTRUCTION. ALL DEWATERING SHALL BE DISCHARGED TO A STABLE OUTFALL APPROVED BY THE SHE QUALITY ASSURANCE DIVISION (QAD).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UTILITIES AND STORM DRAINS SHOWN ON THE EROSION AND SEDIMENT CONTROL PLANS ARE FOR THE GUIDANCE OF THE CONTRACTOR ONLY. ALL UTILITIES SHALL BE CONSTRUCTED AS SHOWN ON THE ROADWAY PLANS.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CONTRACTOR SHALL LOCATE THE STAGING AND STOCKPILING AREAS UPON SHA QAD'S APPROVAL. CONTRACTOR IS RESPONSIBLE FOR PROVIDING ANY ADDITIONAL EROSION AND SEDIMENT CONTROLS FOR STAGING AND STOCKPILE AREAS AS REQUIRED BY THE SHA QAD.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WHERE TREE ROOT PRUNING IS SPECIFIED (SEE LANDSCAPE PLANS), PERFORM TREE ROOT PRUNING  CONCURRENTLY WITH INSTALLATION OF CONTROLS.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WORK IN EACH CONSTRUCTION AREA MAY BE PERFORMED CONCURRENTLY AND IN ANY ORDER. POSITIVE SURFACE RUNOFF AND STORM DRAIN FLOWS MUST BE MAINTAINED, AND THE SPECIFIES CONTROLS MUST BE INSTALLED.</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 AREAS WHERE HIGHLY EROSIVE SOILS EXIST, STABILIZE WITH SSM IMMEDIATELY UPON COMPLETING GRADING.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GRADING AS SHOWN IN THE HATCHED AREAS USING "SAME DAY STABILIZATION"  METHOD. SSF WITHIN GRADING LIMIT SHALL BE ADJUSTED AS NEEDED DURING CONSTRUCTION. ALL DISTURBED AREA WITHIN HATCHED AREAS SHALL BE STABILIZED VIA. FINAL PLANTING METHODS AT THE END OF EACH WORK DAY</a:t>
            </a:r>
            <a:r>
              <a:rPr kumimoji="0" lang="en-US" sz="800" b="0" i="0" u="none" strike="noStrike" kern="1200" cap="none" spc="0" normalizeH="0" baseline="0" noProof="0">
                <a:ln>
                  <a:noFill/>
                </a:ln>
                <a:solidFill>
                  <a:srgbClr val="FF0000"/>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TextBox 25">
            <a:extLst>
              <a:ext uri="{FF2B5EF4-FFF2-40B4-BE49-F238E27FC236}">
                <a16:creationId xmlns:a16="http://schemas.microsoft.com/office/drawing/2014/main" id="{E57DB8D9-EE6E-0B85-594D-0DC2868C35E7}"/>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ARE THERE ANY STEPS THAT WOULD WORK BETTER AS PLAN NOTE?</a:t>
            </a:r>
          </a:p>
        </p:txBody>
      </p:sp>
      <p:sp>
        <p:nvSpPr>
          <p:cNvPr id="18" name="TextBox 17">
            <a:extLst>
              <a:ext uri="{FF2B5EF4-FFF2-40B4-BE49-F238E27FC236}">
                <a16:creationId xmlns:a16="http://schemas.microsoft.com/office/drawing/2014/main" id="{DC372691-4159-C78F-8D77-AC17108BAD75}"/>
              </a:ext>
            </a:extLst>
          </p:cNvPr>
          <p:cNvSpPr txBox="1"/>
          <p:nvPr/>
        </p:nvSpPr>
        <p:spPr>
          <a:xfrm>
            <a:off x="284242" y="634611"/>
            <a:ext cx="4482063"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EROSION AND SEDIMENT CONTROL</a:t>
            </a:r>
          </a:p>
        </p:txBody>
      </p:sp>
      <p:cxnSp>
        <p:nvCxnSpPr>
          <p:cNvPr id="24" name="Straight Arrow Connector 23">
            <a:extLst>
              <a:ext uri="{FF2B5EF4-FFF2-40B4-BE49-F238E27FC236}">
                <a16:creationId xmlns:a16="http://schemas.microsoft.com/office/drawing/2014/main" id="{A5F66E7C-0189-D1DF-7538-D1BF37D063EC}"/>
              </a:ext>
            </a:extLst>
          </p:cNvPr>
          <p:cNvCxnSpPr>
            <a:cxnSpLocks/>
          </p:cNvCxnSpPr>
          <p:nvPr/>
        </p:nvCxnSpPr>
        <p:spPr>
          <a:xfrm>
            <a:off x="5661164" y="1876500"/>
            <a:ext cx="1776384" cy="966"/>
          </a:xfrm>
          <a:prstGeom prst="straightConnector1">
            <a:avLst/>
          </a:prstGeom>
        </p:spPr>
        <p:style>
          <a:lnRef idx="1">
            <a:schemeClr val="accent1"/>
          </a:lnRef>
          <a:fillRef idx="0">
            <a:schemeClr val="accent1"/>
          </a:fillRef>
          <a:effectRef idx="0">
            <a:schemeClr val="accent1"/>
          </a:effectRef>
          <a:fontRef idx="minor">
            <a:schemeClr val="tx1"/>
          </a:fontRef>
        </p:style>
      </p:cxnSp>
      <p:pic>
        <p:nvPicPr>
          <p:cNvPr id="7" name="Picture 6" descr="A close-up of a white background&#10;&#10;Description automatically generated">
            <a:extLst>
              <a:ext uri="{FF2B5EF4-FFF2-40B4-BE49-F238E27FC236}">
                <a16:creationId xmlns:a16="http://schemas.microsoft.com/office/drawing/2014/main" id="{72C9C0CA-6226-DBCD-C32E-459B918CF838}"/>
              </a:ext>
            </a:extLst>
          </p:cNvPr>
          <p:cNvPicPr>
            <a:picLocks noChangeAspect="1"/>
          </p:cNvPicPr>
          <p:nvPr/>
        </p:nvPicPr>
        <p:blipFill>
          <a:blip r:embed="rId3"/>
          <a:stretch>
            <a:fillRect/>
          </a:stretch>
        </p:blipFill>
        <p:spPr>
          <a:xfrm>
            <a:off x="8706522" y="127222"/>
            <a:ext cx="2913530" cy="602582"/>
          </a:xfrm>
          <a:prstGeom prst="rect">
            <a:avLst/>
          </a:prstGeom>
        </p:spPr>
      </p:pic>
    </p:spTree>
    <p:extLst>
      <p:ext uri="{BB962C8B-B14F-4D97-AF65-F5344CB8AC3E}">
        <p14:creationId xmlns:p14="http://schemas.microsoft.com/office/powerpoint/2010/main" val="310167604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TextBox 19">
            <a:extLst>
              <a:ext uri="{FF2B5EF4-FFF2-40B4-BE49-F238E27FC236}">
                <a16:creationId xmlns:a16="http://schemas.microsoft.com/office/drawing/2014/main" id="{BA7AD081-6EBD-E414-7C82-EF2EFF7DBDD2}"/>
              </a:ext>
            </a:extLst>
          </p:cNvPr>
          <p:cNvSpPr txBox="1"/>
          <p:nvPr/>
        </p:nvSpPr>
        <p:spPr>
          <a:xfrm>
            <a:off x="5356676" y="657384"/>
            <a:ext cx="4482063"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THE CONTRACTOR SHALL NOTIFY SHA'S QUALITY ASSURANCE DIVISION PER GENERAL NOTE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STAKEOUT LOD AND INSTALL </a:t>
            </a:r>
            <a:r>
              <a:rPr kumimoji="0" lang="en-US" sz="800" b="0" i="0" u="none" strike="noStrike" kern="1200" cap="none" spc="0" normalizeH="0" baseline="0" noProof="0" err="1">
                <a:ln>
                  <a:noFill/>
                </a:ln>
                <a:solidFill>
                  <a:prstClr val="black"/>
                </a:solidFill>
                <a:effectLst/>
                <a:uLnTx/>
                <a:uFillTx/>
                <a:latin typeface="Calibri"/>
                <a:ea typeface="Calibri"/>
                <a:cs typeface="Calibri"/>
              </a:rPr>
              <a:t>TOCF</a:t>
            </a:r>
            <a:r>
              <a:rPr kumimoji="0" lang="en-US" sz="800" b="0" i="0" u="none" strike="noStrike" kern="1200" cap="none" spc="0" normalizeH="0" baseline="0" noProof="0">
                <a:ln>
                  <a:noFill/>
                </a:ln>
                <a:solidFill>
                  <a:prstClr val="black"/>
                </a:solidFill>
                <a:effectLst/>
                <a:uLnTx/>
                <a:uFillTx/>
                <a:latin typeface="Calibri"/>
                <a:ea typeface="Calibri"/>
                <a:cs typeface="Calibri"/>
              </a:rPr>
              <a:t>. THE CONTRACTOR SHALL REFERENCE THE LANDSCAPE PLANS FOR LIMITS OF </a:t>
            </a:r>
            <a:r>
              <a:rPr kumimoji="0" lang="en-US" sz="800" b="0" i="0" u="none" strike="noStrike" kern="1200" cap="none" spc="0" normalizeH="0" baseline="0" noProof="0" err="1">
                <a:ln>
                  <a:noFill/>
                </a:ln>
                <a:solidFill>
                  <a:prstClr val="black"/>
                </a:solidFill>
                <a:effectLst/>
                <a:uLnTx/>
                <a:uFillTx/>
                <a:latin typeface="Calibri"/>
                <a:ea typeface="Calibri"/>
                <a:cs typeface="Calibri"/>
              </a:rPr>
              <a:t>TOCF</a:t>
            </a:r>
            <a:r>
              <a:rPr kumimoji="0" lang="en-US" sz="800" b="0" i="0" u="none" strike="noStrike" kern="1200" cap="none" spc="0" normalizeH="0" baseline="0" noProof="0">
                <a:ln>
                  <a:noFill/>
                </a:ln>
                <a:solidFill>
                  <a:prstClr val="black"/>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1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ESC IN CONTRUCTION AREA 1</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ON THE PLANS.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PRIOR TO CONSTRUCTING BSW 1-1, PERMANENTLY STABILIZE ALL DISTURBED AREAS DRAINING TO FACILITY. WITH QAD APPROVAL, CONSTRUCT AND PERMANENTLY STABILIZE BSW 1-1. </a:t>
            </a:r>
            <a:endParaRPr kumimoji="0" lang="en-US" sz="800" b="0" i="0" u="none" strike="noStrike" kern="1200" cap="none" spc="0" normalizeH="0" baseline="0" noProof="0">
              <a:ln>
                <a:noFill/>
              </a:ln>
              <a:solidFill>
                <a:prstClr val="black"/>
              </a:solidFill>
              <a:effectLst/>
              <a:uLnTx/>
              <a:uFillTx/>
              <a:latin typeface="Calibri"/>
              <a:ea typeface="+mn-ea"/>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2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ALL SSF IN CONSTRUCTION AREA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ON THE PLANS. ANY DISTURBANCE WITHIN THE HATCHED AREA SHALL BE STABILIZED AT THE END OF EACH WORK DAY.</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p:txBody>
      </p:sp>
      <p:sp>
        <p:nvSpPr>
          <p:cNvPr id="15" name="TextBox 14">
            <a:extLst>
              <a:ext uri="{FF2B5EF4-FFF2-40B4-BE49-F238E27FC236}">
                <a16:creationId xmlns:a16="http://schemas.microsoft.com/office/drawing/2014/main" id="{E6E79720-2C4F-374C-F843-67E398C20378}"/>
              </a:ext>
            </a:extLst>
          </p:cNvPr>
          <p:cNvSpPr txBox="1"/>
          <p:nvPr/>
        </p:nvSpPr>
        <p:spPr>
          <a:xfrm>
            <a:off x="282654" y="1307387"/>
            <a:ext cx="4491027" cy="3908762"/>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NOTES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ONLY MINOR CLEARING AND GRUBBING SHALL OCCUR FOR THE INSTALLATION OF THE EROSION AND SEDIMENT CONTROL (ESC) MEASURES, AND ALL ESC MEASURES AND DEVICES SHALL BE IN PLACE AND FUNCTIONING PROPERLY FOR EACH CONSTRUCTION PHASE PRIOR TO MASS CLEARING AND GRUBBING OF THE WORKING AREA FOR THAT PHASE AND COMMENCING ANY CONSTRUCTION ACTIVITIES.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MAINTAIN ALL SEDIMENT CONTROL PRACTICES ACCORDING TO THE MARYLAND 2011 STANDARDS UNTIL THE ENTIRE SITE IS STABILIZED.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CLEAR AND GRUB AND PROCEED TO CONSTRUCTION ACCORDING TO THE SEQUENCE SPECIFIED ON THE MAINTENANCE OF TRAFFIC (MOT) PLANS.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UNLESS NOTED OTHERWISE, THE CONTRACTOR SHALL USE PORTABLE SEDIMENT TANKS OR SUMP PITS TO DEWATER AREAS OF TRAPPED SEDIMENT LADEN WATER DURING CONSTRUCTION. ALL DEWATERING SHALL BE DISCHARGED TO A STABLE OUTFALL APPROVED BY THE SHE QUALITY ASSURANCE DIVISION (QAD).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UTILITIES AND STORM DRAINS SHOWN ON THE EROSION AND SEDIMENT CONTROL PLANS ARE FOR THE GUIDANCE OF THE CONTRACTOR ONLY. ALL UTILITIES SHALL BE CONSTRUCTED AS SHOWN ON THE ROADWAY PLANS.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CONTRACTOR SHALL LOCATE THE STAGING AND STOCKPILING AREAS UPON SHA QAD'S APPROVAL. CONTRACTOR IS RESPONSIBLE FOR PROVIDING ANY ADDITIONAL EROSION AND SEDIMENT CONTROLS FOR STAGING AND STOCKPILE AREAS AS REQUIRED BY THE SHA QAD.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WHERE TREE ROOT PRUNING IS SPECIFIED (SEE LANDSCAPE PLANS), PERFORM TREE ROOT PRUNING  CONCURRENTLY WITH INSTALLATION OF CONTROLS.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WORK IN EACH CONSTRUCTION AREA MAY BE PERFORMED CONCURRENTLY AND IN ANY ORDER. POSITIVE SURFACE RUNOFF AND STORM DRAIN FLOWS MUST BE MAINTAINED, AND THE SPECIFIES CONTROLS MUST BE INSTALLED.</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 AREAS WHERE HIGHLY ERODIBLE SOILS EXIST, STABILIZE WITH SSM IMMEDIATELY UPON COMPLETING GRADING.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GRADING AS SHOWN IN THE HATCHED AREAS USING "SAME DAY STABILIZATION"  METHOD. SSF WITHIN GRADING LIMIT SHALL BE ADJUSTED AS NEEDED DURING CONSTRUCTION. ALL DISTURBED AREA WITHIN HATCHED AREAS SHALL BE STABILIZED VIA. FINAL PLANTING METHODS AT THE END OF EACH WORK DAY</a:t>
            </a:r>
            <a:r>
              <a:rPr kumimoji="0" lang="en-US" sz="800" b="0" i="0" u="none" strike="noStrike" kern="1200" cap="none" spc="0" normalizeH="0" baseline="0" noProof="0">
                <a:ln>
                  <a:noFill/>
                </a:ln>
                <a:solidFill>
                  <a:srgbClr val="FF0000"/>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TextBox 17">
            <a:extLst>
              <a:ext uri="{FF2B5EF4-FFF2-40B4-BE49-F238E27FC236}">
                <a16:creationId xmlns:a16="http://schemas.microsoft.com/office/drawing/2014/main" id="{DC372691-4159-C78F-8D77-AC17108BAD75}"/>
              </a:ext>
            </a:extLst>
          </p:cNvPr>
          <p:cNvSpPr txBox="1"/>
          <p:nvPr/>
        </p:nvSpPr>
        <p:spPr>
          <a:xfrm>
            <a:off x="284242" y="634611"/>
            <a:ext cx="4482063"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EROSION AND SEDIMENT CONTROL</a:t>
            </a:r>
          </a:p>
        </p:txBody>
      </p:sp>
      <p:cxnSp>
        <p:nvCxnSpPr>
          <p:cNvPr id="2" name="Straight Arrow Connector 1">
            <a:extLst>
              <a:ext uri="{FF2B5EF4-FFF2-40B4-BE49-F238E27FC236}">
                <a16:creationId xmlns:a16="http://schemas.microsoft.com/office/drawing/2014/main" id="{08B10CD1-E681-3325-5BBB-EC5A845EF1B5}"/>
              </a:ext>
            </a:extLst>
          </p:cNvPr>
          <p:cNvCxnSpPr/>
          <p:nvPr/>
        </p:nvCxnSpPr>
        <p:spPr>
          <a:xfrm flipV="1">
            <a:off x="7733502" y="1879300"/>
            <a:ext cx="660400" cy="3277"/>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3" name="Straight Arrow Connector 2">
            <a:extLst>
              <a:ext uri="{FF2B5EF4-FFF2-40B4-BE49-F238E27FC236}">
                <a16:creationId xmlns:a16="http://schemas.microsoft.com/office/drawing/2014/main" id="{6C6E5F5F-F79A-DB21-B68F-765791BD1E07}"/>
              </a:ext>
            </a:extLst>
          </p:cNvPr>
          <p:cNvCxnSpPr>
            <a:cxnSpLocks/>
          </p:cNvCxnSpPr>
          <p:nvPr/>
        </p:nvCxnSpPr>
        <p:spPr>
          <a:xfrm flipV="1">
            <a:off x="7734067" y="2994836"/>
            <a:ext cx="660400" cy="3277"/>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DCAF47E-0C9C-F103-D520-A84BA13194F6}"/>
              </a:ext>
            </a:extLst>
          </p:cNvPr>
          <p:cNvSpPr txBox="1"/>
          <p:nvPr/>
        </p:nvSpPr>
        <p:spPr>
          <a:xfrm>
            <a:off x="9755528" y="1541349"/>
            <a:ext cx="2040193" cy="40011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Change to "as specified in contract documents"</a:t>
            </a:r>
          </a:p>
        </p:txBody>
      </p:sp>
      <p:cxnSp>
        <p:nvCxnSpPr>
          <p:cNvPr id="7" name="Straight Arrow Connector 6">
            <a:extLst>
              <a:ext uri="{FF2B5EF4-FFF2-40B4-BE49-F238E27FC236}">
                <a16:creationId xmlns:a16="http://schemas.microsoft.com/office/drawing/2014/main" id="{B1090950-925B-022D-8A34-FEAE6F471BE5}"/>
              </a:ext>
            </a:extLst>
          </p:cNvPr>
          <p:cNvCxnSpPr/>
          <p:nvPr/>
        </p:nvCxnSpPr>
        <p:spPr>
          <a:xfrm flipV="1">
            <a:off x="867375" y="1540855"/>
            <a:ext cx="279400" cy="3277"/>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2C4EAE4-5B24-D026-49A1-8D2E562EEF05}"/>
              </a:ext>
            </a:extLst>
          </p:cNvPr>
          <p:cNvSpPr txBox="1"/>
          <p:nvPr/>
        </p:nvSpPr>
        <p:spPr>
          <a:xfrm>
            <a:off x="2930185" y="986178"/>
            <a:ext cx="2040193" cy="40011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Change to "necessary" since "minor" is a vague term</a:t>
            </a:r>
          </a:p>
        </p:txBody>
      </p:sp>
      <p:sp>
        <p:nvSpPr>
          <p:cNvPr id="5" name="TextBox 4">
            <a:extLst>
              <a:ext uri="{FF2B5EF4-FFF2-40B4-BE49-F238E27FC236}">
                <a16:creationId xmlns:a16="http://schemas.microsoft.com/office/drawing/2014/main" id="{AEB1ED6F-8AE2-EFD3-A252-72F9BC6AE6A5}"/>
              </a:ext>
            </a:extLst>
          </p:cNvPr>
          <p:cNvSpPr txBox="1"/>
          <p:nvPr/>
        </p:nvSpPr>
        <p:spPr>
          <a:xfrm>
            <a:off x="185631" y="123623"/>
            <a:ext cx="293901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ANY OTHER ITEMS THAT CAN BE REMOVED?</a:t>
            </a:r>
          </a:p>
        </p:txBody>
      </p:sp>
    </p:spTree>
    <p:extLst>
      <p:ext uri="{BB962C8B-B14F-4D97-AF65-F5344CB8AC3E}">
        <p14:creationId xmlns:p14="http://schemas.microsoft.com/office/powerpoint/2010/main" val="129839585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TextBox 19">
            <a:extLst>
              <a:ext uri="{FF2B5EF4-FFF2-40B4-BE49-F238E27FC236}">
                <a16:creationId xmlns:a16="http://schemas.microsoft.com/office/drawing/2014/main" id="{BA7AD081-6EBD-E414-7C82-EF2EFF7DBDD2}"/>
              </a:ext>
            </a:extLst>
          </p:cNvPr>
          <p:cNvSpPr txBox="1"/>
          <p:nvPr/>
        </p:nvSpPr>
        <p:spPr>
          <a:xfrm>
            <a:off x="5356676" y="657384"/>
            <a:ext cx="4482063" cy="3046988"/>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THE CONTRACTOR SHALL NOTIFY SHA'S QUALITY ASSURANCE DIVISION PER GENERAL NOTE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STAKEOUT LOD AND INSTALL </a:t>
            </a:r>
            <a:r>
              <a:rPr kumimoji="0" lang="en-US" sz="800" b="0" i="0" u="none" strike="noStrike" kern="1200" cap="none" spc="0" normalizeH="0" baseline="0" noProof="0" err="1">
                <a:ln>
                  <a:noFill/>
                </a:ln>
                <a:solidFill>
                  <a:prstClr val="black"/>
                </a:solidFill>
                <a:effectLst/>
                <a:uLnTx/>
                <a:uFillTx/>
                <a:latin typeface="Calibri"/>
                <a:ea typeface="Calibri"/>
                <a:cs typeface="Calibri"/>
              </a:rPr>
              <a:t>TOCF</a:t>
            </a:r>
            <a:r>
              <a:rPr kumimoji="0" lang="en-US" sz="800" b="0" i="0" u="none" strike="noStrike" kern="1200" cap="none" spc="0" normalizeH="0" baseline="0" noProof="0">
                <a:ln>
                  <a:noFill/>
                </a:ln>
                <a:solidFill>
                  <a:prstClr val="black"/>
                </a:solidFill>
                <a:effectLst/>
                <a:uLnTx/>
                <a:uFillTx/>
                <a:latin typeface="Calibri"/>
                <a:ea typeface="Calibri"/>
                <a:cs typeface="Calibri"/>
              </a:rPr>
              <a:t>. THE CONTRACTOR SHALL REFERENCE THE LANDSCAPE PLANS FOR LIMITS OF </a:t>
            </a:r>
            <a:r>
              <a:rPr kumimoji="0" lang="en-US" sz="800" b="0" i="0" u="none" strike="noStrike" kern="1200" cap="none" spc="0" normalizeH="0" baseline="0" noProof="0" err="1">
                <a:ln>
                  <a:noFill/>
                </a:ln>
                <a:solidFill>
                  <a:prstClr val="black"/>
                </a:solidFill>
                <a:effectLst/>
                <a:uLnTx/>
                <a:uFillTx/>
                <a:latin typeface="Calibri"/>
                <a:ea typeface="Calibri"/>
                <a:cs typeface="Calibri"/>
              </a:rPr>
              <a:t>TOCF</a:t>
            </a:r>
            <a:r>
              <a:rPr kumimoji="0" lang="en-US" sz="800" b="0" i="0" u="none" strike="noStrike" kern="1200" cap="none" spc="0" normalizeH="0" baseline="0" noProof="0">
                <a:ln>
                  <a:noFill/>
                </a:ln>
                <a:solidFill>
                  <a:prstClr val="black"/>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1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ESC IN CONSTRUCTION AREA 1</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SPECIFIED IN CONSTRUCTION DOCUMENTS.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PRIOR TO CONSTRUCTING BSW 1-1, PERMANENTLY STABILIZE ALL DISTURBED AREAS DRAINING TO FACILITY. WITH QAD APPROVAL, CONSTRUCT AND PERMANENTLY STABILIZE BSW 1-1. </a:t>
            </a:r>
            <a:endParaRPr kumimoji="0" lang="en-US" sz="800" b="0" i="0" u="none" strike="noStrike" kern="1200" cap="none" spc="0" normalizeH="0" baseline="0" noProof="0">
              <a:ln>
                <a:noFill/>
              </a:ln>
              <a:solidFill>
                <a:prstClr val="black"/>
              </a:solidFill>
              <a:effectLst/>
              <a:uLnTx/>
              <a:uFillTx/>
              <a:latin typeface="Calibri"/>
              <a:ea typeface="+mn-ea"/>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CONSTRUCTION AREA 2 (SEE ES-02 AND ES-03)</a:t>
            </a: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ALL SSF IN CONSTRUCTION AREA 2.</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SPECIFIED IN CONSTRUCTION DOCUMENTS. ANY DISTURBANCE WITHIN THE HATCHED AREA SHALL BE STABILIZED AT THE END OF EACH WORK DAY.</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p:txBody>
      </p:sp>
      <p:sp>
        <p:nvSpPr>
          <p:cNvPr id="5" name="TextBox 4">
            <a:extLst>
              <a:ext uri="{FF2B5EF4-FFF2-40B4-BE49-F238E27FC236}">
                <a16:creationId xmlns:a16="http://schemas.microsoft.com/office/drawing/2014/main" id="{314F3121-7712-47CE-C3D1-25FBFE3B9AC3}"/>
              </a:ext>
            </a:extLst>
          </p:cNvPr>
          <p:cNvSpPr txBox="1"/>
          <p:nvPr/>
        </p:nvSpPr>
        <p:spPr>
          <a:xfrm>
            <a:off x="4154128" y="188451"/>
            <a:ext cx="14338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rPr>
              <a:t>GNGN</a:t>
            </a:r>
          </a:p>
        </p:txBody>
      </p:sp>
      <p:sp>
        <p:nvSpPr>
          <p:cNvPr id="15" name="TextBox 14">
            <a:extLst>
              <a:ext uri="{FF2B5EF4-FFF2-40B4-BE49-F238E27FC236}">
                <a16:creationId xmlns:a16="http://schemas.microsoft.com/office/drawing/2014/main" id="{E6E79720-2C4F-374C-F843-67E398C20378}"/>
              </a:ext>
            </a:extLst>
          </p:cNvPr>
          <p:cNvSpPr txBox="1"/>
          <p:nvPr/>
        </p:nvSpPr>
        <p:spPr>
          <a:xfrm>
            <a:off x="282654" y="1338702"/>
            <a:ext cx="4491027" cy="3908762"/>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NOTES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ONLY NECESSARY CLEARING AND GRUBBING SHALL OCCUR FOR THE INSTALLATION OF THE EROSION AND SEDIMENT CONTROL (ESC) MEASURES, AND ALL ESC MEASURES AND DEVICES SHALL BE IN PLACE AND FUNCTIONING PROPERLY FOR EACH CONSTRUCTION PHASE PRIOR TO MASS CLEARING AND GRUBBING OF THE WORKING AREA FOR THAT PHASE AND COMMENCING ANY CONSTRUCTION ACTIVITIES.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MAINTAIN ALL SEDIMENT CONTROL PRACTICES ACCORDING TO THE MARYLAND 2011 STANDARDS UNTIL THE ENTIRE SITE IS STABILIZED.</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CLEAR AND GRUB AND PROCEED TO CONSTRUCTION ACCORDING TO THE SEQUENCE SPECIFIED ON THE MAINTENANCE OF TRAFFIC (MOT) PLANS.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UNLESS NOTED OTHERWISE, THE CONTRACTOR SHALL USE PORTABLE SEDIMENT TANKS OR SUMP PITS TO DEWATER AREAS OF TRAPPED SEDIMENT LADEN WATER DURING CONSTRUCTION. ALL DEWATERING SHALL BE DISCHARGED TO A STABLE OUTFALL APPROVED BY THE SHE QUALITY ASSURANCE DIVISION (QAD).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UTILITIES AND STORM DRAINS SHOWN ON THE EROSION AND SEDIMENT CONTROL PLANS ARE FOR THE GUIDANCE OF THE CONTRACTOR ONLY. ALL UTILITIES SHALL BE CONSTRUCTED AS SHOWN ON THE ROADWAY PLANS.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CONTRACTOR SHALL LOCATE THE STAGING AND STOCKPILING AREAS UPON SHA QAD'S APPROVAL. CONTRACTOR IS RESPONSIBLE FOR PROVIDING ANY ADDITIONAL EROSION AND SEDIMENT CONTROLS FOR STAGING AND STOCKPILE AREAS AS REQUIRED BY THE SHA QAD.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WHERE TREE ROOT PRUNING IS SPECIFIED (SEE LANDSCAPE PLANS), PERFORM TREE ROOT PRUNING  CONCURRENTLY WITH INSTALLATION OF CONTROLS.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WORK IN EACH CONSTRUCTION AREA MAY BE PERFORMED CONCURRENTLY AND IN ANY ORDER. POSITIVE SURFACE RUNOFF AND STORM DRAIN FLOWS MUST BE MAINTAINED, AND THE SPECIFIES CONTROLS MUST BE INSTALLED.</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 AREAS WHERE HIGHLY ERODIBLE SOILS EXIST, STABILIZE WITH SSM IMMEDIATELY UPON COMPLETING GRADING. </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GRADING AS SHOWN IN THE HATCHED AREAS USING "SAME DAY STABILIZATION"  METHOD. SSF WITHIN GRADING LIMIT SHALL BE ADJUSTED AS NEEDED DURING CONSTRUCTION. ALL DISTURBED AREA WITHIN HATCHED AREAS SHALL BE STABILIZED VIA. FINAL PLANTING METHODS AT THE END OF EACH WORK DAY</a:t>
            </a:r>
            <a:r>
              <a:rPr kumimoji="0" lang="en-US" sz="800" b="0" i="0" u="none" strike="noStrike" kern="1200" cap="none" spc="0" normalizeH="0" baseline="0" noProof="0">
                <a:ln>
                  <a:noFill/>
                </a:ln>
                <a:solidFill>
                  <a:srgbClr val="FF0000"/>
                </a:solidFill>
                <a:effectLst/>
                <a:uLnTx/>
                <a:uFillTx/>
                <a:latin typeface="Calibri"/>
                <a:ea typeface="Calibri"/>
                <a:cs typeface="Calibri"/>
              </a:rPr>
              <a:t>.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TextBox 17">
            <a:extLst>
              <a:ext uri="{FF2B5EF4-FFF2-40B4-BE49-F238E27FC236}">
                <a16:creationId xmlns:a16="http://schemas.microsoft.com/office/drawing/2014/main" id="{DC372691-4159-C78F-8D77-AC17108BAD75}"/>
              </a:ext>
            </a:extLst>
          </p:cNvPr>
          <p:cNvSpPr txBox="1"/>
          <p:nvPr/>
        </p:nvSpPr>
        <p:spPr>
          <a:xfrm>
            <a:off x="284242" y="634611"/>
            <a:ext cx="4482063"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sng" strike="noStrike" kern="1200" cap="none" spc="0" normalizeH="0" baseline="0" noProof="0">
                <a:ln>
                  <a:noFill/>
                </a:ln>
                <a:solidFill>
                  <a:prstClr val="black"/>
                </a:solidFill>
                <a:effectLst/>
                <a:uLnTx/>
                <a:uFillTx/>
                <a:latin typeface="Calibri"/>
                <a:ea typeface="Calibri"/>
                <a:cs typeface="Calibri"/>
              </a:rPr>
              <a:t>EROSION AND SEDIMENT CONTROL</a:t>
            </a:r>
          </a:p>
        </p:txBody>
      </p:sp>
      <p:sp>
        <p:nvSpPr>
          <p:cNvPr id="3" name="TextBox 2">
            <a:extLst>
              <a:ext uri="{FF2B5EF4-FFF2-40B4-BE49-F238E27FC236}">
                <a16:creationId xmlns:a16="http://schemas.microsoft.com/office/drawing/2014/main" id="{83087508-091C-26B0-6E94-B5F87840F3F2}"/>
              </a:ext>
            </a:extLst>
          </p:cNvPr>
          <p:cNvSpPr txBox="1"/>
          <p:nvPr/>
        </p:nvSpPr>
        <p:spPr>
          <a:xfrm>
            <a:off x="185631" y="123623"/>
            <a:ext cx="293901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WE END UP WITH...</a:t>
            </a:r>
          </a:p>
        </p:txBody>
      </p:sp>
    </p:spTree>
    <p:extLst>
      <p:ext uri="{BB962C8B-B14F-4D97-AF65-F5344CB8AC3E}">
        <p14:creationId xmlns:p14="http://schemas.microsoft.com/office/powerpoint/2010/main" val="1027563286"/>
      </p:ext>
    </p:extLst>
  </p:cSld>
  <p:clrMapOvr>
    <a:overrideClrMapping bg1="dk1" tx1="lt1" bg2="dk2" tx2="lt2" accent1="accent1" accent2="accent2" accent3="accent3" accent4="accent4" accent5="accent5" accent6="accent6" hlink="hlink" folHlink="folHlink"/>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C64C7-72C4-F3C9-9485-08EF5AF563E4}"/>
              </a:ext>
            </a:extLst>
          </p:cNvPr>
          <p:cNvSpPr>
            <a:spLocks noGrp="1"/>
          </p:cNvSpPr>
          <p:nvPr>
            <p:ph type="title"/>
          </p:nvPr>
        </p:nvSpPr>
        <p:spPr>
          <a:xfrm>
            <a:off x="1589178" y="5251745"/>
            <a:ext cx="7785176" cy="1777829"/>
          </a:xfrm>
        </p:spPr>
        <p:txBody>
          <a:bodyPr>
            <a:normAutofit/>
          </a:bodyPr>
          <a:lstStyle/>
          <a:p>
            <a:pPr algn="r"/>
            <a:r>
              <a:rPr lang="en-US" sz="3600">
                <a:solidFill>
                  <a:schemeClr val="tx1"/>
                </a:solidFill>
                <a:cs typeface="Calibri Light"/>
              </a:rPr>
              <a:t>Example Project – BMP Retrofit</a:t>
            </a:r>
            <a:endParaRPr lang="en-US">
              <a:solidFill>
                <a:schemeClr val="tx1"/>
              </a:solidFill>
            </a:endParaRPr>
          </a:p>
        </p:txBody>
      </p:sp>
      <p:pic>
        <p:nvPicPr>
          <p:cNvPr id="3" name="Picture 2">
            <a:extLst>
              <a:ext uri="{FF2B5EF4-FFF2-40B4-BE49-F238E27FC236}">
                <a16:creationId xmlns:a16="http://schemas.microsoft.com/office/drawing/2014/main" id="{E8B3CE48-63A6-9070-30B7-50B82D28100D}"/>
              </a:ext>
            </a:extLst>
          </p:cNvPr>
          <p:cNvPicPr>
            <a:picLocks noChangeAspect="1"/>
          </p:cNvPicPr>
          <p:nvPr/>
        </p:nvPicPr>
        <p:blipFill>
          <a:blip r:embed="rId3"/>
          <a:stretch>
            <a:fillRect/>
          </a:stretch>
        </p:blipFill>
        <p:spPr>
          <a:xfrm>
            <a:off x="7439" y="194698"/>
            <a:ext cx="12192000" cy="5303610"/>
          </a:xfrm>
          <a:prstGeom prst="rect">
            <a:avLst/>
          </a:prstGeom>
        </p:spPr>
      </p:pic>
    </p:spTree>
    <p:extLst>
      <p:ext uri="{BB962C8B-B14F-4D97-AF65-F5344CB8AC3E}">
        <p14:creationId xmlns:p14="http://schemas.microsoft.com/office/powerpoint/2010/main" val="3483743973"/>
      </p:ext>
    </p:extLst>
  </p:cSld>
  <p:clrMapOvr>
    <a:overrideClrMapping bg1="dk1" tx1="lt1" bg2="dk2" tx2="lt2" accent1="accent1" accent2="accent2" accent3="accent3" accent4="accent4" accent5="accent5" accent6="accent6" hlink="hlink" folHlink="folHlink"/>
  </p:clrMapOvr>
</p:sld>
</file>

<file path=ppt/slides/slide10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9A517D76-CE12-47A5-BD95-9A8F05070B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7" name="Freeform 5">
              <a:extLst>
                <a:ext uri="{FF2B5EF4-FFF2-40B4-BE49-F238E27FC236}">
                  <a16:creationId xmlns:a16="http://schemas.microsoft.com/office/drawing/2014/main" id="{A2F2F994-D93C-4552-B9AD-DA9E8C94BF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6">
              <a:extLst>
                <a:ext uri="{FF2B5EF4-FFF2-40B4-BE49-F238E27FC236}">
                  <a16:creationId xmlns:a16="http://schemas.microsoft.com/office/drawing/2014/main" id="{502B8064-B713-4DB8-AC36-3E576B348A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7">
              <a:extLst>
                <a:ext uri="{FF2B5EF4-FFF2-40B4-BE49-F238E27FC236}">
                  <a16:creationId xmlns:a16="http://schemas.microsoft.com/office/drawing/2014/main" id="{1D700A84-AE55-4EDE-A656-62806F504E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 name="Freeform 8">
              <a:extLst>
                <a:ext uri="{FF2B5EF4-FFF2-40B4-BE49-F238E27FC236}">
                  <a16:creationId xmlns:a16="http://schemas.microsoft.com/office/drawing/2014/main" id="{E04FC3D0-B839-4900-B5C8-86C794457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9">
              <a:extLst>
                <a:ext uri="{FF2B5EF4-FFF2-40B4-BE49-F238E27FC236}">
                  <a16:creationId xmlns:a16="http://schemas.microsoft.com/office/drawing/2014/main" id="{731A8D63-72B9-496F-BB43-DDD90FC7E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 name="Freeform 10">
              <a:extLst>
                <a:ext uri="{FF2B5EF4-FFF2-40B4-BE49-F238E27FC236}">
                  <a16:creationId xmlns:a16="http://schemas.microsoft.com/office/drawing/2014/main" id="{5B167ED7-B36F-4DDE-B273-7A309BD0F7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 name="Freeform 11">
              <a:extLst>
                <a:ext uri="{FF2B5EF4-FFF2-40B4-BE49-F238E27FC236}">
                  <a16:creationId xmlns:a16="http://schemas.microsoft.com/office/drawing/2014/main" id="{1178D32B-E32A-4691-84EB-5FE693D3B1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 name="Freeform 12">
              <a:extLst>
                <a:ext uri="{FF2B5EF4-FFF2-40B4-BE49-F238E27FC236}">
                  <a16:creationId xmlns:a16="http://schemas.microsoft.com/office/drawing/2014/main" id="{AB800FF0-63F8-4B30-96F4-E9601D026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Freeform 13">
              <a:extLst>
                <a:ext uri="{FF2B5EF4-FFF2-40B4-BE49-F238E27FC236}">
                  <a16:creationId xmlns:a16="http://schemas.microsoft.com/office/drawing/2014/main" id="{A4616F81-02F6-4A18-949C-FB6CBA200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 name="Freeform 14">
              <a:extLst>
                <a:ext uri="{FF2B5EF4-FFF2-40B4-BE49-F238E27FC236}">
                  <a16:creationId xmlns:a16="http://schemas.microsoft.com/office/drawing/2014/main" id="{D31D2123-B363-42F3-8A04-43048C7BA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 name="Freeform 15">
              <a:extLst>
                <a:ext uri="{FF2B5EF4-FFF2-40B4-BE49-F238E27FC236}">
                  <a16:creationId xmlns:a16="http://schemas.microsoft.com/office/drawing/2014/main" id="{C60973D3-0B9D-465C-8FD3-266BBA49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 name="Freeform 16">
              <a:extLst>
                <a:ext uri="{FF2B5EF4-FFF2-40B4-BE49-F238E27FC236}">
                  <a16:creationId xmlns:a16="http://schemas.microsoft.com/office/drawing/2014/main" id="{C6655AC3-A1D6-4A0B-861F-F94CB5F0D1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 name="Freeform 17">
              <a:extLst>
                <a:ext uri="{FF2B5EF4-FFF2-40B4-BE49-F238E27FC236}">
                  <a16:creationId xmlns:a16="http://schemas.microsoft.com/office/drawing/2014/main" id="{E8850C4A-AFA5-499E-8E1C-176A59C88B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Freeform 18">
              <a:extLst>
                <a:ext uri="{FF2B5EF4-FFF2-40B4-BE49-F238E27FC236}">
                  <a16:creationId xmlns:a16="http://schemas.microsoft.com/office/drawing/2014/main" id="{8C06F8D4-97B5-4836-AD19-2151421B03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8" name="Freeform 19">
              <a:extLst>
                <a:ext uri="{FF2B5EF4-FFF2-40B4-BE49-F238E27FC236}">
                  <a16:creationId xmlns:a16="http://schemas.microsoft.com/office/drawing/2014/main" id="{89A2942D-1C1B-4AFF-9818-DA7B73EA48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 name="Freeform 20">
              <a:extLst>
                <a:ext uri="{FF2B5EF4-FFF2-40B4-BE49-F238E27FC236}">
                  <a16:creationId xmlns:a16="http://schemas.microsoft.com/office/drawing/2014/main" id="{2B61C5D3-5852-403F-B4BA-A64B933120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0" name="Freeform 21">
              <a:extLst>
                <a:ext uri="{FF2B5EF4-FFF2-40B4-BE49-F238E27FC236}">
                  <a16:creationId xmlns:a16="http://schemas.microsoft.com/office/drawing/2014/main" id="{EF62A1A7-26C1-4804-93CB-A07F356CA3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 name="Freeform 22">
              <a:extLst>
                <a:ext uri="{FF2B5EF4-FFF2-40B4-BE49-F238E27FC236}">
                  <a16:creationId xmlns:a16="http://schemas.microsoft.com/office/drawing/2014/main" id="{490A1082-3E3A-4C61-9613-910BB024AD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 name="Freeform 23">
              <a:extLst>
                <a:ext uri="{FF2B5EF4-FFF2-40B4-BE49-F238E27FC236}">
                  <a16:creationId xmlns:a16="http://schemas.microsoft.com/office/drawing/2014/main" id="{5F452D69-A1DB-4A06-B933-896AED861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83" name="Group 82">
            <a:extLst>
              <a:ext uri="{FF2B5EF4-FFF2-40B4-BE49-F238E27FC236}">
                <a16:creationId xmlns:a16="http://schemas.microsoft.com/office/drawing/2014/main" id="{445D6626-A6F2-4475-922C-BE42D3365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84" name="Rectangle 83">
              <a:extLst>
                <a:ext uri="{FF2B5EF4-FFF2-40B4-BE49-F238E27FC236}">
                  <a16:creationId xmlns:a16="http://schemas.microsoft.com/office/drawing/2014/main" id="{0ECFEB13-5D98-43DB-8DFF-78327AE138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5" name="Isosceles Triangle 84">
              <a:extLst>
                <a:ext uri="{FF2B5EF4-FFF2-40B4-BE49-F238E27FC236}">
                  <a16:creationId xmlns:a16="http://schemas.microsoft.com/office/drawing/2014/main" id="{29DA4AFD-8D10-4660-A842-40F4D1434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0" name="Rectangle 39">
              <a:extLst>
                <a:ext uri="{FF2B5EF4-FFF2-40B4-BE49-F238E27FC236}">
                  <a16:creationId xmlns:a16="http://schemas.microsoft.com/office/drawing/2014/main" id="{F2DBAFF0-48F5-43BB-87C6-CE56A16B63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42" name="Rectangle 4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1" name="Title 10">
            <a:extLst>
              <a:ext uri="{FF2B5EF4-FFF2-40B4-BE49-F238E27FC236}">
                <a16:creationId xmlns:a16="http://schemas.microsoft.com/office/drawing/2014/main" id="{0972A686-7244-0889-2E98-3BF3966B92D7}"/>
              </a:ext>
            </a:extLst>
          </p:cNvPr>
          <p:cNvSpPr>
            <a:spLocks noGrp="1"/>
          </p:cNvSpPr>
          <p:nvPr>
            <p:ph type="title"/>
          </p:nvPr>
        </p:nvSpPr>
        <p:spPr>
          <a:xfrm>
            <a:off x="1350375" y="5330017"/>
            <a:ext cx="9435152" cy="789673"/>
          </a:xfrm>
        </p:spPr>
        <p:txBody>
          <a:bodyPr vert="horz" lIns="228600" tIns="228600" rIns="228600" bIns="0" rtlCol="0" anchor="ctr">
            <a:noAutofit/>
          </a:bodyPr>
          <a:lstStyle/>
          <a:p>
            <a:pPr>
              <a:lnSpc>
                <a:spcPct val="80000"/>
              </a:lnSpc>
            </a:pPr>
            <a:r>
              <a:rPr lang="en-US" sz="4400">
                <a:solidFill>
                  <a:schemeClr val="bg1"/>
                </a:solidFill>
              </a:rPr>
              <a:t>Example Project – MD 190 Intersection Improvements</a:t>
            </a:r>
          </a:p>
        </p:txBody>
      </p:sp>
      <p:sp>
        <p:nvSpPr>
          <p:cNvPr id="65" name="Freeform: Shape 64">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9" name="Picture 9" descr="Diagram, engineering drawing&#10;&#10;Description automatically generated">
            <a:extLst>
              <a:ext uri="{FF2B5EF4-FFF2-40B4-BE49-F238E27FC236}">
                <a16:creationId xmlns:a16="http://schemas.microsoft.com/office/drawing/2014/main" id="{09667B61-99D5-B126-3EB2-9A3381D42499}"/>
              </a:ext>
            </a:extLst>
          </p:cNvPr>
          <p:cNvPicPr>
            <a:picLocks noGrp="1" noChangeAspect="1"/>
          </p:cNvPicPr>
          <p:nvPr>
            <p:ph idx="1"/>
          </p:nvPr>
        </p:nvPicPr>
        <p:blipFill rotWithShape="1">
          <a:blip r:embed="rId3"/>
          <a:srcRect t="2140" b="28321"/>
          <a:stretch/>
        </p:blipFill>
        <p:spPr>
          <a:xfrm>
            <a:off x="5823" y="153795"/>
            <a:ext cx="12083144" cy="4558353"/>
          </a:xfrm>
          <a:prstGeom prst="rect">
            <a:avLst/>
          </a:prstGeom>
        </p:spPr>
      </p:pic>
      <p:pic>
        <p:nvPicPr>
          <p:cNvPr id="6" name="Picture 5" descr="A close-up of a white background&#10;&#10;Description automatically generated">
            <a:extLst>
              <a:ext uri="{FF2B5EF4-FFF2-40B4-BE49-F238E27FC236}">
                <a16:creationId xmlns:a16="http://schemas.microsoft.com/office/drawing/2014/main" id="{AC2B941B-6439-90A3-CC4F-18ADDDD8730F}"/>
              </a:ext>
            </a:extLst>
          </p:cNvPr>
          <p:cNvPicPr>
            <a:picLocks noChangeAspect="1"/>
          </p:cNvPicPr>
          <p:nvPr/>
        </p:nvPicPr>
        <p:blipFill>
          <a:blip r:embed="rId4"/>
          <a:stretch>
            <a:fillRect/>
          </a:stretch>
        </p:blipFill>
        <p:spPr>
          <a:xfrm>
            <a:off x="6627018" y="3887926"/>
            <a:ext cx="4071938" cy="834747"/>
          </a:xfrm>
          <a:prstGeom prst="rect">
            <a:avLst/>
          </a:prstGeom>
        </p:spPr>
      </p:pic>
    </p:spTree>
    <p:extLst>
      <p:ext uri="{BB962C8B-B14F-4D97-AF65-F5344CB8AC3E}">
        <p14:creationId xmlns:p14="http://schemas.microsoft.com/office/powerpoint/2010/main" val="134214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13321" y="4076433"/>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21A69C26-99B9-FCC8-84E2-9C3E0B565221}"/>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A document with text on it&#10;&#10;Description automatically generated">
            <a:extLst>
              <a:ext uri="{FF2B5EF4-FFF2-40B4-BE49-F238E27FC236}">
                <a16:creationId xmlns:a16="http://schemas.microsoft.com/office/drawing/2014/main" id="{9AB06054-1972-CD2D-B49D-67C33F990D0B}"/>
              </a:ext>
            </a:extLst>
          </p:cNvPr>
          <p:cNvPicPr>
            <a:picLocks noChangeAspect="1"/>
          </p:cNvPicPr>
          <p:nvPr/>
        </p:nvPicPr>
        <p:blipFill>
          <a:blip r:embed="rId3"/>
          <a:stretch>
            <a:fillRect/>
          </a:stretch>
        </p:blipFill>
        <p:spPr>
          <a:xfrm>
            <a:off x="261948" y="237141"/>
            <a:ext cx="5124807" cy="6274191"/>
          </a:xfrm>
          <a:prstGeom prst="rect">
            <a:avLst/>
          </a:prstGeom>
        </p:spPr>
      </p:pic>
      <p:pic>
        <p:nvPicPr>
          <p:cNvPr id="10" name="Picture 10" descr="A close-up of a document&#10;&#10;Description automatically generated">
            <a:extLst>
              <a:ext uri="{FF2B5EF4-FFF2-40B4-BE49-F238E27FC236}">
                <a16:creationId xmlns:a16="http://schemas.microsoft.com/office/drawing/2014/main" id="{11524723-C9D6-BECA-24EA-0D0333E106CA}"/>
              </a:ext>
            </a:extLst>
          </p:cNvPr>
          <p:cNvPicPr>
            <a:picLocks noChangeAspect="1"/>
          </p:cNvPicPr>
          <p:nvPr/>
        </p:nvPicPr>
        <p:blipFill>
          <a:blip r:embed="rId4"/>
          <a:stretch>
            <a:fillRect/>
          </a:stretch>
        </p:blipFill>
        <p:spPr>
          <a:xfrm>
            <a:off x="5392975" y="319836"/>
            <a:ext cx="5582824" cy="3753216"/>
          </a:xfrm>
          <a:prstGeom prst="rect">
            <a:avLst/>
          </a:prstGeom>
        </p:spPr>
      </p:pic>
      <p:sp>
        <p:nvSpPr>
          <p:cNvPr id="4" name="TextBox 3">
            <a:extLst>
              <a:ext uri="{FF2B5EF4-FFF2-40B4-BE49-F238E27FC236}">
                <a16:creationId xmlns:a16="http://schemas.microsoft.com/office/drawing/2014/main" id="{13E9F877-4C07-7430-C993-934A202A6E86}"/>
              </a:ext>
            </a:extLst>
          </p:cNvPr>
          <p:cNvSpPr txBox="1"/>
          <p:nvPr/>
        </p:nvSpPr>
        <p:spPr>
          <a:xfrm>
            <a:off x="266313" y="78799"/>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mn-ea"/>
                <a:cs typeface="Calibri"/>
              </a:rPr>
              <a:t>ORIGINAL SEQUENCE: ASSUME THIS IS NOT AN MD CODE 378 EMBANKMENT</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448545040"/>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2" name="Group 81">
            <a:extLst>
              <a:ext uri="{FF2B5EF4-FFF2-40B4-BE49-F238E27FC236}">
                <a16:creationId xmlns:a16="http://schemas.microsoft.com/office/drawing/2014/main" id="{0B46D094-9D10-45BD-BE9D-E4AFE2FE30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83" name="Freeform 5">
              <a:extLst>
                <a:ext uri="{FF2B5EF4-FFF2-40B4-BE49-F238E27FC236}">
                  <a16:creationId xmlns:a16="http://schemas.microsoft.com/office/drawing/2014/main" id="{55076C24-1C31-4A38-A3E7-9F78F38C2E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4" name="Freeform 6">
              <a:extLst>
                <a:ext uri="{FF2B5EF4-FFF2-40B4-BE49-F238E27FC236}">
                  <a16:creationId xmlns:a16="http://schemas.microsoft.com/office/drawing/2014/main" id="{90A2F46D-431F-494E-B76D-74CEC14262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 name="Freeform 7">
              <a:extLst>
                <a:ext uri="{FF2B5EF4-FFF2-40B4-BE49-F238E27FC236}">
                  <a16:creationId xmlns:a16="http://schemas.microsoft.com/office/drawing/2014/main" id="{57B72B1F-4125-4F46-8D06-808E368B2A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Freeform 8">
              <a:extLst>
                <a:ext uri="{FF2B5EF4-FFF2-40B4-BE49-F238E27FC236}">
                  <a16:creationId xmlns:a16="http://schemas.microsoft.com/office/drawing/2014/main" id="{7C16EC32-C009-4130-ADB8-9DFD03CEC6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 name="Freeform 9">
              <a:extLst>
                <a:ext uri="{FF2B5EF4-FFF2-40B4-BE49-F238E27FC236}">
                  <a16:creationId xmlns:a16="http://schemas.microsoft.com/office/drawing/2014/main" id="{CA06AC4F-231A-406A-83AF-BF4F1603D3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 name="Freeform 10">
              <a:extLst>
                <a:ext uri="{FF2B5EF4-FFF2-40B4-BE49-F238E27FC236}">
                  <a16:creationId xmlns:a16="http://schemas.microsoft.com/office/drawing/2014/main" id="{244FAADB-573E-4112-BE8C-B88C470E4F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9" name="Freeform 11">
              <a:extLst>
                <a:ext uri="{FF2B5EF4-FFF2-40B4-BE49-F238E27FC236}">
                  <a16:creationId xmlns:a16="http://schemas.microsoft.com/office/drawing/2014/main" id="{CF38BC08-F82D-4258-8E44-11B2C9E4E1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 name="Freeform 12">
              <a:extLst>
                <a:ext uri="{FF2B5EF4-FFF2-40B4-BE49-F238E27FC236}">
                  <a16:creationId xmlns:a16="http://schemas.microsoft.com/office/drawing/2014/main" id="{EF763D22-10EE-4D7D-95EE-5F4DB723D3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Freeform 13">
              <a:extLst>
                <a:ext uri="{FF2B5EF4-FFF2-40B4-BE49-F238E27FC236}">
                  <a16:creationId xmlns:a16="http://schemas.microsoft.com/office/drawing/2014/main" id="{81EA7FDE-0B97-4DDD-AF65-F352834E6B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14">
              <a:extLst>
                <a:ext uri="{FF2B5EF4-FFF2-40B4-BE49-F238E27FC236}">
                  <a16:creationId xmlns:a16="http://schemas.microsoft.com/office/drawing/2014/main" id="{CC18534F-EC75-4CF4-BBAC-0EF150873F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Freeform 15">
              <a:extLst>
                <a:ext uri="{FF2B5EF4-FFF2-40B4-BE49-F238E27FC236}">
                  <a16:creationId xmlns:a16="http://schemas.microsoft.com/office/drawing/2014/main" id="{71BB5232-2C83-41EB-B62B-E54AC93F2E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 name="Freeform 16">
              <a:extLst>
                <a:ext uri="{FF2B5EF4-FFF2-40B4-BE49-F238E27FC236}">
                  <a16:creationId xmlns:a16="http://schemas.microsoft.com/office/drawing/2014/main" id="{2598F724-C32E-4B91-9B85-60C89DBB8C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 name="Freeform 17">
              <a:extLst>
                <a:ext uri="{FF2B5EF4-FFF2-40B4-BE49-F238E27FC236}">
                  <a16:creationId xmlns:a16="http://schemas.microsoft.com/office/drawing/2014/main" id="{D5D4FBFD-ACE3-46D2-8E97-E8EABE735C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 name="Freeform 18">
              <a:extLst>
                <a:ext uri="{FF2B5EF4-FFF2-40B4-BE49-F238E27FC236}">
                  <a16:creationId xmlns:a16="http://schemas.microsoft.com/office/drawing/2014/main" id="{54A3C901-AFD0-41D3-85E5-87D0E1C9D3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19">
              <a:extLst>
                <a:ext uri="{FF2B5EF4-FFF2-40B4-BE49-F238E27FC236}">
                  <a16:creationId xmlns:a16="http://schemas.microsoft.com/office/drawing/2014/main" id="{485F3E8E-CD09-44EB-AC73-1834A8D50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 name="Freeform 20">
              <a:extLst>
                <a:ext uri="{FF2B5EF4-FFF2-40B4-BE49-F238E27FC236}">
                  <a16:creationId xmlns:a16="http://schemas.microsoft.com/office/drawing/2014/main" id="{3BDFC1A4-51E7-46A6-8A0D-50476BCF56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 name="Freeform 21">
              <a:extLst>
                <a:ext uri="{FF2B5EF4-FFF2-40B4-BE49-F238E27FC236}">
                  <a16:creationId xmlns:a16="http://schemas.microsoft.com/office/drawing/2014/main" id="{A561BC1B-C5E2-45AA-B72B-03AF3216C4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0" name="Freeform 22">
              <a:extLst>
                <a:ext uri="{FF2B5EF4-FFF2-40B4-BE49-F238E27FC236}">
                  <a16:creationId xmlns:a16="http://schemas.microsoft.com/office/drawing/2014/main" id="{4C0779C6-0F80-48B1-AD32-CC10D00CEC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23">
              <a:extLst>
                <a:ext uri="{FF2B5EF4-FFF2-40B4-BE49-F238E27FC236}">
                  <a16:creationId xmlns:a16="http://schemas.microsoft.com/office/drawing/2014/main" id="{73702193-6A56-4A74-84AD-94F530FEDF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02" name="Group 101">
            <a:extLst>
              <a:ext uri="{FF2B5EF4-FFF2-40B4-BE49-F238E27FC236}">
                <a16:creationId xmlns:a16="http://schemas.microsoft.com/office/drawing/2014/main" id="{86AEFF79-03FD-4BC0-8A67-25CAFCFDCDA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103" name="Rectangle 102">
              <a:extLst>
                <a:ext uri="{FF2B5EF4-FFF2-40B4-BE49-F238E27FC236}">
                  <a16:creationId xmlns:a16="http://schemas.microsoft.com/office/drawing/2014/main" id="{CB66FC33-38F1-4E8E-8474-AF1F5673BA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4" name="Isosceles Triangle 103">
              <a:extLst>
                <a:ext uri="{FF2B5EF4-FFF2-40B4-BE49-F238E27FC236}">
                  <a16:creationId xmlns:a16="http://schemas.microsoft.com/office/drawing/2014/main" id="{32E0DAC0-8D22-4A77-8AA9-169781B2EB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5" name="Rectangle 104">
              <a:extLst>
                <a:ext uri="{FF2B5EF4-FFF2-40B4-BE49-F238E27FC236}">
                  <a16:creationId xmlns:a16="http://schemas.microsoft.com/office/drawing/2014/main" id="{828C2492-9737-4D83-8CBD-93EA6D0717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106" name="Rectangle 105">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7" name="Group 106">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08"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9"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0"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1"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8"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9"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0"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1"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6"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35EA9D14-CCE5-982F-A735-BC3E414AB6B3}"/>
              </a:ext>
            </a:extLst>
          </p:cNvPr>
          <p:cNvSpPr>
            <a:spLocks noGrp="1"/>
          </p:cNvSpPr>
          <p:nvPr>
            <p:ph type="title"/>
          </p:nvPr>
        </p:nvSpPr>
        <p:spPr>
          <a:xfrm>
            <a:off x="550704" y="5328658"/>
            <a:ext cx="11090272" cy="789673"/>
          </a:xfrm>
        </p:spPr>
        <p:txBody>
          <a:bodyPr vert="horz" lIns="228600" tIns="228600" rIns="228600" bIns="0" rtlCol="0" anchor="ctr">
            <a:noAutofit/>
          </a:bodyPr>
          <a:lstStyle/>
          <a:p>
            <a:pPr>
              <a:lnSpc>
                <a:spcPct val="80000"/>
              </a:lnSpc>
            </a:pPr>
            <a:r>
              <a:rPr lang="en-US" sz="4400">
                <a:solidFill>
                  <a:schemeClr val="bg1"/>
                </a:solidFill>
              </a:rPr>
              <a:t>How does sediment transport impact downstream waterways?</a:t>
            </a:r>
          </a:p>
        </p:txBody>
      </p:sp>
      <p:sp>
        <p:nvSpPr>
          <p:cNvPr id="127" name="Freeform: Shape 126">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6" name="Picture 6">
            <a:extLst>
              <a:ext uri="{FF2B5EF4-FFF2-40B4-BE49-F238E27FC236}">
                <a16:creationId xmlns:a16="http://schemas.microsoft.com/office/drawing/2014/main" id="{5275D328-3116-B0FA-2EE1-76BC60FDEFC0}"/>
              </a:ext>
            </a:extLst>
          </p:cNvPr>
          <p:cNvPicPr>
            <a:picLocks noChangeAspect="1"/>
          </p:cNvPicPr>
          <p:nvPr/>
        </p:nvPicPr>
        <p:blipFill rotWithShape="1">
          <a:blip r:embed="rId3"/>
          <a:srcRect l="11946" r="15099" b="3"/>
          <a:stretch/>
        </p:blipFill>
        <p:spPr>
          <a:xfrm>
            <a:off x="643467" y="739669"/>
            <a:ext cx="3539970" cy="3639088"/>
          </a:xfrm>
          <a:prstGeom prst="rect">
            <a:avLst/>
          </a:prstGeom>
        </p:spPr>
      </p:pic>
      <p:pic>
        <p:nvPicPr>
          <p:cNvPr id="5" name="Picture 5" descr="A picture containing outdoor, mountain, nature, hillside&#10;&#10;Description automatically generated">
            <a:extLst>
              <a:ext uri="{FF2B5EF4-FFF2-40B4-BE49-F238E27FC236}">
                <a16:creationId xmlns:a16="http://schemas.microsoft.com/office/drawing/2014/main" id="{40B3A9E9-E916-3E9D-95FD-994F009920A1}"/>
              </a:ext>
            </a:extLst>
          </p:cNvPr>
          <p:cNvPicPr>
            <a:picLocks noChangeAspect="1"/>
          </p:cNvPicPr>
          <p:nvPr/>
        </p:nvPicPr>
        <p:blipFill rotWithShape="1">
          <a:blip r:embed="rId4"/>
          <a:srcRect l="17506" r="17506"/>
          <a:stretch/>
        </p:blipFill>
        <p:spPr>
          <a:xfrm>
            <a:off x="4344148" y="752662"/>
            <a:ext cx="3539970" cy="3635947"/>
          </a:xfrm>
          <a:prstGeom prst="rect">
            <a:avLst/>
          </a:prstGeom>
        </p:spPr>
      </p:pic>
      <p:pic>
        <p:nvPicPr>
          <p:cNvPr id="4" name="Picture 4" descr="A picture containing reptile, outdoor, turtle&#10;&#10;Description automatically generated">
            <a:extLst>
              <a:ext uri="{FF2B5EF4-FFF2-40B4-BE49-F238E27FC236}">
                <a16:creationId xmlns:a16="http://schemas.microsoft.com/office/drawing/2014/main" id="{F97E4BFD-007F-497D-A31D-10F1AD758E0E}"/>
              </a:ext>
            </a:extLst>
          </p:cNvPr>
          <p:cNvPicPr>
            <a:picLocks noChangeAspect="1"/>
          </p:cNvPicPr>
          <p:nvPr/>
        </p:nvPicPr>
        <p:blipFill rotWithShape="1">
          <a:blip r:embed="rId5"/>
          <a:srcRect l="391" t="627" r="33268" b="-350"/>
          <a:stretch/>
        </p:blipFill>
        <p:spPr>
          <a:xfrm rot="5400000">
            <a:off x="7870574" y="951338"/>
            <a:ext cx="3864547" cy="3238595"/>
          </a:xfrm>
          <a:prstGeom prst="rect">
            <a:avLst/>
          </a:prstGeom>
        </p:spPr>
      </p:pic>
    </p:spTree>
    <p:extLst>
      <p:ext uri="{BB962C8B-B14F-4D97-AF65-F5344CB8AC3E}">
        <p14:creationId xmlns:p14="http://schemas.microsoft.com/office/powerpoint/2010/main" val="362793102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4947" y="4101554"/>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21A69C26-99B9-FCC8-84E2-9C3E0B565221}"/>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A document with text on it&#10;&#10;Description automatically generated">
            <a:extLst>
              <a:ext uri="{FF2B5EF4-FFF2-40B4-BE49-F238E27FC236}">
                <a16:creationId xmlns:a16="http://schemas.microsoft.com/office/drawing/2014/main" id="{9AB06054-1972-CD2D-B49D-67C33F990D0B}"/>
              </a:ext>
            </a:extLst>
          </p:cNvPr>
          <p:cNvPicPr>
            <a:picLocks noChangeAspect="1"/>
          </p:cNvPicPr>
          <p:nvPr/>
        </p:nvPicPr>
        <p:blipFill>
          <a:blip r:embed="rId3"/>
          <a:stretch>
            <a:fillRect/>
          </a:stretch>
        </p:blipFill>
        <p:spPr>
          <a:xfrm>
            <a:off x="217124" y="335753"/>
            <a:ext cx="4802077" cy="5879744"/>
          </a:xfrm>
          <a:prstGeom prst="rect">
            <a:avLst/>
          </a:prstGeom>
        </p:spPr>
      </p:pic>
      <p:pic>
        <p:nvPicPr>
          <p:cNvPr id="10" name="Picture 10" descr="A close-up of a document&#10;&#10;Description automatically generated">
            <a:extLst>
              <a:ext uri="{FF2B5EF4-FFF2-40B4-BE49-F238E27FC236}">
                <a16:creationId xmlns:a16="http://schemas.microsoft.com/office/drawing/2014/main" id="{11524723-C9D6-BECA-24EA-0D0333E106CA}"/>
              </a:ext>
            </a:extLst>
          </p:cNvPr>
          <p:cNvPicPr>
            <a:picLocks noChangeAspect="1"/>
          </p:cNvPicPr>
          <p:nvPr/>
        </p:nvPicPr>
        <p:blipFill>
          <a:blip r:embed="rId4"/>
          <a:stretch>
            <a:fillRect/>
          </a:stretch>
        </p:blipFill>
        <p:spPr>
          <a:xfrm>
            <a:off x="7176951" y="167436"/>
            <a:ext cx="4767036" cy="3206369"/>
          </a:xfrm>
          <a:prstGeom prst="rect">
            <a:avLst/>
          </a:prstGeom>
        </p:spPr>
      </p:pic>
      <p:sp>
        <p:nvSpPr>
          <p:cNvPr id="6" name="TextBox 5">
            <a:extLst>
              <a:ext uri="{FF2B5EF4-FFF2-40B4-BE49-F238E27FC236}">
                <a16:creationId xmlns:a16="http://schemas.microsoft.com/office/drawing/2014/main" id="{C704DB91-882B-50FC-CDD0-9B0D09B2768A}"/>
              </a:ext>
            </a:extLst>
          </p:cNvPr>
          <p:cNvSpPr txBox="1"/>
          <p:nvPr/>
        </p:nvSpPr>
        <p:spPr>
          <a:xfrm>
            <a:off x="8455646" y="3271538"/>
            <a:ext cx="2285711" cy="400110"/>
          </a:xfrm>
          <a:prstGeom prst="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MOT sequence of construction should not be referenced on ESC plans</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8" name="Straight Arrow Connector 7">
            <a:extLst>
              <a:ext uri="{FF2B5EF4-FFF2-40B4-BE49-F238E27FC236}">
                <a16:creationId xmlns:a16="http://schemas.microsoft.com/office/drawing/2014/main" id="{B153AA1D-4AB5-32A2-3522-46AFA694A97C}"/>
              </a:ext>
            </a:extLst>
          </p:cNvPr>
          <p:cNvCxnSpPr>
            <a:cxnSpLocks/>
          </p:cNvCxnSpPr>
          <p:nvPr/>
        </p:nvCxnSpPr>
        <p:spPr>
          <a:xfrm flipV="1">
            <a:off x="7368577" y="289086"/>
            <a:ext cx="4578720" cy="2807156"/>
          </a:xfrm>
          <a:prstGeom prst="straightConnector1">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D11B3DF-185E-E929-9D5F-829F525476A2}"/>
              </a:ext>
            </a:extLst>
          </p:cNvPr>
          <p:cNvCxnSpPr>
            <a:cxnSpLocks/>
          </p:cNvCxnSpPr>
          <p:nvPr/>
        </p:nvCxnSpPr>
        <p:spPr>
          <a:xfrm>
            <a:off x="7323754" y="290290"/>
            <a:ext cx="4731120" cy="2804748"/>
          </a:xfrm>
          <a:prstGeom prst="straightConnector1">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1D70F6A-2B3B-30A7-18D3-62EC343299D5}"/>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ARE ANY STEPS THAT ARE NOT RELEVANT TO EROSION AND SEDIMENT CONTROL?</a:t>
            </a:r>
          </a:p>
        </p:txBody>
      </p:sp>
      <p:sp>
        <p:nvSpPr>
          <p:cNvPr id="19" name="TextBox 18">
            <a:extLst>
              <a:ext uri="{FF2B5EF4-FFF2-40B4-BE49-F238E27FC236}">
                <a16:creationId xmlns:a16="http://schemas.microsoft.com/office/drawing/2014/main" id="{4045CD81-720F-92ED-9239-3C9780AE75EB}"/>
              </a:ext>
            </a:extLst>
          </p:cNvPr>
          <p:cNvSpPr txBox="1"/>
          <p:nvPr/>
        </p:nvSpPr>
        <p:spPr>
          <a:xfrm>
            <a:off x="4905031" y="1971755"/>
            <a:ext cx="2384322" cy="400110"/>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NOTE 4. TRAFFIC BARRIERS NOT RELATED TO ESC</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25" name="Straight Arrow Connector 24">
            <a:extLst>
              <a:ext uri="{FF2B5EF4-FFF2-40B4-BE49-F238E27FC236}">
                <a16:creationId xmlns:a16="http://schemas.microsoft.com/office/drawing/2014/main" id="{48466C59-7CC2-F510-C2CA-8D26BD531C32}"/>
              </a:ext>
            </a:extLst>
          </p:cNvPr>
          <p:cNvCxnSpPr>
            <a:cxnSpLocks/>
          </p:cNvCxnSpPr>
          <p:nvPr/>
        </p:nvCxnSpPr>
        <p:spPr>
          <a:xfrm flipV="1">
            <a:off x="278367" y="2125929"/>
            <a:ext cx="4520105" cy="1992"/>
          </a:xfrm>
          <a:prstGeom prst="straightConnector1">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85C7F06-C525-5BC9-29B0-2D861740F032}"/>
              </a:ext>
            </a:extLst>
          </p:cNvPr>
          <p:cNvSpPr txBox="1"/>
          <p:nvPr/>
        </p:nvSpPr>
        <p:spPr>
          <a:xfrm>
            <a:off x="4793712" y="529718"/>
            <a:ext cx="2384322" cy="553998"/>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NOTE 1: OTHER PERMITS PART OF CONTRACT SPECIFICATIONS. NOT RELATED TO ESC</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37" name="Straight Arrow Connector 36">
            <a:extLst>
              <a:ext uri="{FF2B5EF4-FFF2-40B4-BE49-F238E27FC236}">
                <a16:creationId xmlns:a16="http://schemas.microsoft.com/office/drawing/2014/main" id="{8A6A23C7-B1D5-1B2A-D2C9-AD5E63DCB388}"/>
              </a:ext>
            </a:extLst>
          </p:cNvPr>
          <p:cNvCxnSpPr>
            <a:cxnSpLocks/>
          </p:cNvCxnSpPr>
          <p:nvPr/>
        </p:nvCxnSpPr>
        <p:spPr>
          <a:xfrm flipV="1">
            <a:off x="280042" y="653845"/>
            <a:ext cx="4520105" cy="1992"/>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74FE62D2-6DE1-3451-BF13-70C3F0CDB69E}"/>
              </a:ext>
            </a:extLst>
          </p:cNvPr>
          <p:cNvCxnSpPr>
            <a:cxnSpLocks/>
          </p:cNvCxnSpPr>
          <p:nvPr/>
        </p:nvCxnSpPr>
        <p:spPr>
          <a:xfrm flipV="1">
            <a:off x="256596" y="747630"/>
            <a:ext cx="4520105" cy="1992"/>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38C7D7A4-743A-AA9D-EDD9-B3235AC0F5E4}"/>
              </a:ext>
            </a:extLst>
          </p:cNvPr>
          <p:cNvSpPr txBox="1"/>
          <p:nvPr/>
        </p:nvSpPr>
        <p:spPr>
          <a:xfrm>
            <a:off x="5091813" y="5654870"/>
            <a:ext cx="2384322" cy="553998"/>
          </a:xfrm>
          <a:prstGeom prst="rect">
            <a:avLst/>
          </a:prstGeom>
          <a:ln>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NOTE 19: ROADWAY ITEMS NOT RELATED TO ESC.  PART OF NOTE IS NOT APPLICABLE</a:t>
            </a:r>
            <a:endParaRPr kumimoji="0" lang="en-US" sz="1000" b="0" i="0" u="none" strike="noStrike" kern="1200" cap="none" spc="0" normalizeH="0" baseline="0" noProof="0">
              <a:ln>
                <a:noFill/>
              </a:ln>
              <a:solidFill>
                <a:prstClr val="black"/>
              </a:solidFill>
              <a:effectLst/>
              <a:uLnTx/>
              <a:uFillTx/>
              <a:latin typeface="Calibri"/>
              <a:ea typeface="Calibri"/>
              <a:cs typeface="Calibri"/>
            </a:endParaRPr>
          </a:p>
        </p:txBody>
      </p:sp>
      <p:cxnSp>
        <p:nvCxnSpPr>
          <p:cNvPr id="43" name="Straight Arrow Connector 42">
            <a:extLst>
              <a:ext uri="{FF2B5EF4-FFF2-40B4-BE49-F238E27FC236}">
                <a16:creationId xmlns:a16="http://schemas.microsoft.com/office/drawing/2014/main" id="{C5E4C2D9-9E95-39B8-FA30-4AA854B6CD95}"/>
              </a:ext>
            </a:extLst>
          </p:cNvPr>
          <p:cNvCxnSpPr>
            <a:cxnSpLocks/>
          </p:cNvCxnSpPr>
          <p:nvPr/>
        </p:nvCxnSpPr>
        <p:spPr>
          <a:xfrm flipV="1">
            <a:off x="355404" y="5619406"/>
            <a:ext cx="4520105" cy="1992"/>
          </a:xfrm>
          <a:prstGeom prst="straightConnector1">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5DE04B2-AD62-BF43-6094-87C4B5E3D780}"/>
              </a:ext>
            </a:extLst>
          </p:cNvPr>
          <p:cNvCxnSpPr>
            <a:cxnSpLocks/>
          </p:cNvCxnSpPr>
          <p:nvPr/>
        </p:nvCxnSpPr>
        <p:spPr>
          <a:xfrm>
            <a:off x="281717" y="5731931"/>
            <a:ext cx="3213819" cy="14754"/>
          </a:xfrm>
          <a:prstGeom prst="straightConnector1">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47638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animBg="1"/>
      <p:bldP spid="29" grpId="0" animBg="1"/>
      <p:bldP spid="41"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4947" y="4101554"/>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21A69C26-99B9-FCC8-84E2-9C3E0B565221}"/>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A document with text on it&#10;&#10;Description automatically generated">
            <a:extLst>
              <a:ext uri="{FF2B5EF4-FFF2-40B4-BE49-F238E27FC236}">
                <a16:creationId xmlns:a16="http://schemas.microsoft.com/office/drawing/2014/main" id="{9AB06054-1972-CD2D-B49D-67C33F990D0B}"/>
              </a:ext>
            </a:extLst>
          </p:cNvPr>
          <p:cNvPicPr>
            <a:picLocks noChangeAspect="1"/>
          </p:cNvPicPr>
          <p:nvPr/>
        </p:nvPicPr>
        <p:blipFill>
          <a:blip r:embed="rId3"/>
          <a:stretch>
            <a:fillRect/>
          </a:stretch>
        </p:blipFill>
        <p:spPr>
          <a:xfrm>
            <a:off x="217124" y="335753"/>
            <a:ext cx="4802077" cy="5879744"/>
          </a:xfrm>
          <a:prstGeom prst="rect">
            <a:avLst/>
          </a:prstGeom>
        </p:spPr>
      </p:pic>
      <p:pic>
        <p:nvPicPr>
          <p:cNvPr id="10" name="Picture 10" descr="A close-up of a document&#10;&#10;Description automatically generated">
            <a:extLst>
              <a:ext uri="{FF2B5EF4-FFF2-40B4-BE49-F238E27FC236}">
                <a16:creationId xmlns:a16="http://schemas.microsoft.com/office/drawing/2014/main" id="{11524723-C9D6-BECA-24EA-0D0333E106CA}"/>
              </a:ext>
            </a:extLst>
          </p:cNvPr>
          <p:cNvPicPr>
            <a:picLocks noChangeAspect="1"/>
          </p:cNvPicPr>
          <p:nvPr/>
        </p:nvPicPr>
        <p:blipFill>
          <a:blip r:embed="rId4"/>
          <a:stretch>
            <a:fillRect/>
          </a:stretch>
        </p:blipFill>
        <p:spPr>
          <a:xfrm>
            <a:off x="7338316" y="122612"/>
            <a:ext cx="4767036" cy="3206369"/>
          </a:xfrm>
          <a:prstGeom prst="rect">
            <a:avLst/>
          </a:prstGeom>
        </p:spPr>
      </p:pic>
      <p:cxnSp>
        <p:nvCxnSpPr>
          <p:cNvPr id="8" name="Straight Arrow Connector 7">
            <a:extLst>
              <a:ext uri="{FF2B5EF4-FFF2-40B4-BE49-F238E27FC236}">
                <a16:creationId xmlns:a16="http://schemas.microsoft.com/office/drawing/2014/main" id="{B153AA1D-4AB5-32A2-3522-46AFA694A97C}"/>
              </a:ext>
            </a:extLst>
          </p:cNvPr>
          <p:cNvCxnSpPr>
            <a:cxnSpLocks/>
          </p:cNvCxnSpPr>
          <p:nvPr/>
        </p:nvCxnSpPr>
        <p:spPr>
          <a:xfrm flipV="1">
            <a:off x="7368577" y="289086"/>
            <a:ext cx="4578720" cy="2807156"/>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D11B3DF-185E-E929-9D5F-829F525476A2}"/>
              </a:ext>
            </a:extLst>
          </p:cNvPr>
          <p:cNvCxnSpPr>
            <a:cxnSpLocks/>
          </p:cNvCxnSpPr>
          <p:nvPr/>
        </p:nvCxnSpPr>
        <p:spPr>
          <a:xfrm>
            <a:off x="7323754" y="290290"/>
            <a:ext cx="4731120" cy="2804748"/>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1D70F6A-2B3B-30A7-18D3-62EC343299D5}"/>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ARE ANY STEPS REDUNDANT WITH GENERAL NOTES/WOULD WORK BETTER AS A GENERAL NOTE?</a:t>
            </a:r>
          </a:p>
        </p:txBody>
      </p:sp>
      <p:sp>
        <p:nvSpPr>
          <p:cNvPr id="17" name="TextBox 16">
            <a:extLst>
              <a:ext uri="{FF2B5EF4-FFF2-40B4-BE49-F238E27FC236}">
                <a16:creationId xmlns:a16="http://schemas.microsoft.com/office/drawing/2014/main" id="{F0654D79-C2DE-F7CC-853E-98E2238D3DEA}"/>
              </a:ext>
            </a:extLst>
          </p:cNvPr>
          <p:cNvSpPr txBox="1"/>
          <p:nvPr/>
        </p:nvSpPr>
        <p:spPr>
          <a:xfrm>
            <a:off x="5107443" y="992780"/>
            <a:ext cx="2384322" cy="553998"/>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REVISE TO: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NOTIFY QAD PER ESN-01 NOTE 2. STAKEOUT LOD AND INSTALL TOCF.</a:t>
            </a:r>
          </a:p>
        </p:txBody>
      </p:sp>
      <p:cxnSp>
        <p:nvCxnSpPr>
          <p:cNvPr id="21" name="Straight Arrow Connector 20">
            <a:extLst>
              <a:ext uri="{FF2B5EF4-FFF2-40B4-BE49-F238E27FC236}">
                <a16:creationId xmlns:a16="http://schemas.microsoft.com/office/drawing/2014/main" id="{08EED436-0DFA-A68E-8D0C-FFF7240D4686}"/>
              </a:ext>
            </a:extLst>
          </p:cNvPr>
          <p:cNvCxnSpPr>
            <a:cxnSpLocks/>
          </p:cNvCxnSpPr>
          <p:nvPr/>
        </p:nvCxnSpPr>
        <p:spPr>
          <a:xfrm>
            <a:off x="234824" y="861829"/>
            <a:ext cx="4511732" cy="1178689"/>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8466C59-7CC2-F510-C2CA-8D26BD531C32}"/>
              </a:ext>
            </a:extLst>
          </p:cNvPr>
          <p:cNvCxnSpPr>
            <a:cxnSpLocks/>
          </p:cNvCxnSpPr>
          <p:nvPr/>
        </p:nvCxnSpPr>
        <p:spPr>
          <a:xfrm flipV="1">
            <a:off x="278367" y="2115903"/>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8068F9C-334C-E0CD-6748-312D3DB9A77D}"/>
              </a:ext>
            </a:extLst>
          </p:cNvPr>
          <p:cNvCxnSpPr>
            <a:cxnSpLocks/>
          </p:cNvCxnSpPr>
          <p:nvPr/>
        </p:nvCxnSpPr>
        <p:spPr>
          <a:xfrm flipV="1">
            <a:off x="203003" y="836392"/>
            <a:ext cx="4570347" cy="1207793"/>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5E4C2D9-9E95-39B8-FA30-4AA854B6CD95}"/>
              </a:ext>
            </a:extLst>
          </p:cNvPr>
          <p:cNvCxnSpPr>
            <a:cxnSpLocks/>
          </p:cNvCxnSpPr>
          <p:nvPr/>
        </p:nvCxnSpPr>
        <p:spPr>
          <a:xfrm flipV="1">
            <a:off x="355404" y="5619406"/>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5DE04B2-AD62-BF43-6094-87C4B5E3D780}"/>
              </a:ext>
            </a:extLst>
          </p:cNvPr>
          <p:cNvCxnSpPr>
            <a:cxnSpLocks/>
          </p:cNvCxnSpPr>
          <p:nvPr/>
        </p:nvCxnSpPr>
        <p:spPr>
          <a:xfrm>
            <a:off x="281717" y="5731931"/>
            <a:ext cx="3213819" cy="14754"/>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D636E62B-230D-330D-6BDA-EFF586917178}"/>
              </a:ext>
            </a:extLst>
          </p:cNvPr>
          <p:cNvCxnSpPr>
            <a:cxnSpLocks/>
          </p:cNvCxnSpPr>
          <p:nvPr/>
        </p:nvCxnSpPr>
        <p:spPr>
          <a:xfrm flipV="1">
            <a:off x="307674" y="640749"/>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784E6B42-EF87-073B-4F52-E96FE2E45618}"/>
              </a:ext>
            </a:extLst>
          </p:cNvPr>
          <p:cNvCxnSpPr>
            <a:cxnSpLocks/>
          </p:cNvCxnSpPr>
          <p:nvPr/>
        </p:nvCxnSpPr>
        <p:spPr>
          <a:xfrm flipV="1">
            <a:off x="356520" y="738441"/>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6B7A210E-9CE2-70A3-73EA-C0A8E80CED5E}"/>
              </a:ext>
            </a:extLst>
          </p:cNvPr>
          <p:cNvCxnSpPr>
            <a:cxnSpLocks/>
          </p:cNvCxnSpPr>
          <p:nvPr/>
        </p:nvCxnSpPr>
        <p:spPr>
          <a:xfrm>
            <a:off x="279763" y="2547998"/>
            <a:ext cx="4804808" cy="1615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707A4D65-6780-B48C-3B32-0B11A28D3623}"/>
              </a:ext>
            </a:extLst>
          </p:cNvPr>
          <p:cNvCxnSpPr>
            <a:cxnSpLocks/>
          </p:cNvCxnSpPr>
          <p:nvPr/>
        </p:nvCxnSpPr>
        <p:spPr>
          <a:xfrm>
            <a:off x="305163" y="2680860"/>
            <a:ext cx="4804808" cy="1615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35EE070-28D2-6E6F-FEE6-2C1BA628017C}"/>
              </a:ext>
            </a:extLst>
          </p:cNvPr>
          <p:cNvCxnSpPr>
            <a:cxnSpLocks/>
          </p:cNvCxnSpPr>
          <p:nvPr/>
        </p:nvCxnSpPr>
        <p:spPr>
          <a:xfrm>
            <a:off x="305163" y="2798090"/>
            <a:ext cx="4804808" cy="1615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452D9A8-1BDA-5090-4A72-6C851A5F2442}"/>
              </a:ext>
            </a:extLst>
          </p:cNvPr>
          <p:cNvCxnSpPr>
            <a:cxnSpLocks/>
          </p:cNvCxnSpPr>
          <p:nvPr/>
        </p:nvCxnSpPr>
        <p:spPr>
          <a:xfrm>
            <a:off x="305163" y="2915321"/>
            <a:ext cx="4804808" cy="1615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5041C8EC-B615-8CFA-8530-C96042550296}"/>
              </a:ext>
            </a:extLst>
          </p:cNvPr>
          <p:cNvCxnSpPr>
            <a:cxnSpLocks/>
          </p:cNvCxnSpPr>
          <p:nvPr/>
        </p:nvCxnSpPr>
        <p:spPr>
          <a:xfrm>
            <a:off x="354009" y="3003244"/>
            <a:ext cx="4804808" cy="16151"/>
          </a:xfrm>
          <a:prstGeom prst="straightConnector1">
            <a:avLst/>
          </a:prstGeom>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4BFC2F8-5141-B220-385A-4B747C497288}"/>
              </a:ext>
            </a:extLst>
          </p:cNvPr>
          <p:cNvCxnSpPr>
            <a:cxnSpLocks/>
          </p:cNvCxnSpPr>
          <p:nvPr/>
        </p:nvCxnSpPr>
        <p:spPr>
          <a:xfrm>
            <a:off x="305163" y="3130244"/>
            <a:ext cx="4804808" cy="16151"/>
          </a:xfrm>
          <a:prstGeom prst="straightConnector1">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9178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A9ED202-5985-B1FA-0481-AD11AF7794BC}"/>
            </a:ext>
          </a:extLst>
        </p:cNvPr>
        <p:cNvGrpSpPr/>
        <p:nvPr/>
      </p:nvGrpSpPr>
      <p:grpSpPr>
        <a:xfrm>
          <a:off x="0" y="0"/>
          <a:ext cx="0" cy="0"/>
          <a:chOff x="0" y="0"/>
          <a:chExt cx="0" cy="0"/>
        </a:xfrm>
      </p:grpSpPr>
      <p:sp>
        <p:nvSpPr>
          <p:cNvPr id="72" name="Rectangle 71">
            <a:extLst>
              <a:ext uri="{FF2B5EF4-FFF2-40B4-BE49-F238E27FC236}">
                <a16:creationId xmlns:a16="http://schemas.microsoft.com/office/drawing/2014/main" id="{B7D989B8-3E24-7FA1-A157-EDD42CB209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76C98D7D-4BC2-31FD-1302-772786564E65}"/>
              </a:ext>
            </a:extLst>
          </p:cNvPr>
          <p:cNvSpPr/>
          <p:nvPr/>
        </p:nvSpPr>
        <p:spPr>
          <a:xfrm>
            <a:off x="4947" y="4101554"/>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FD93D14-B122-BCE2-8B36-497588ABC50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6346182B-BC08-DB33-EF93-B7D8EC4701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7A35A507-C110-1993-CFDB-1FBA81A937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BD2593E1-D167-CC01-9204-80928B8888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8617310F-12E7-2808-9743-0A4ED34286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3FEFF842-D72C-563C-F6B4-C0ACF3F5E3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5ACB9250-3D34-8502-E993-1FBA0F2628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237CC801-3E11-2E54-EDF5-14F1C8025C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8CFEDF9E-02F6-7CA9-C182-A04C3A9535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13BA3121-7661-A586-459B-A02AB2B1C1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51913D33-F565-ACB1-6C69-91A0CEE53B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0585F557-1B04-0FF4-6AE8-65AF96BBA1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74C2FF9D-7843-CCA6-2E79-8C3C2CD077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1632276A-1A93-4472-BC8F-238955EB14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18B06DAD-9367-6D6A-7723-1E32E89769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B881AFC4-789C-EB07-F8A9-C14F92B43C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19AAB604-F130-466E-4C1A-9779EAE932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305E5F36-C1C6-D58D-1C14-D599569D32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1E245786-D4AF-8B7A-70E2-8CA07C993F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C45DB679-4397-81D2-3484-70D103A1AD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686E8950-8B99-619A-C227-56679EDC83F7}"/>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DEF86F69-BFA1-AD61-490F-2C0FC5C995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A document with text on it&#10;&#10;Description automatically generated">
            <a:extLst>
              <a:ext uri="{FF2B5EF4-FFF2-40B4-BE49-F238E27FC236}">
                <a16:creationId xmlns:a16="http://schemas.microsoft.com/office/drawing/2014/main" id="{A25EDCFB-3DFF-DCBB-8D77-CA26F1980C9D}"/>
              </a:ext>
            </a:extLst>
          </p:cNvPr>
          <p:cNvPicPr>
            <a:picLocks noChangeAspect="1"/>
          </p:cNvPicPr>
          <p:nvPr/>
        </p:nvPicPr>
        <p:blipFill>
          <a:blip r:embed="rId3"/>
          <a:stretch>
            <a:fillRect/>
          </a:stretch>
        </p:blipFill>
        <p:spPr>
          <a:xfrm>
            <a:off x="217124" y="335753"/>
            <a:ext cx="4802077" cy="5879744"/>
          </a:xfrm>
          <a:prstGeom prst="rect">
            <a:avLst/>
          </a:prstGeom>
        </p:spPr>
      </p:pic>
      <p:pic>
        <p:nvPicPr>
          <p:cNvPr id="10" name="Picture 10" descr="A close-up of a document&#10;&#10;Description automatically generated">
            <a:extLst>
              <a:ext uri="{FF2B5EF4-FFF2-40B4-BE49-F238E27FC236}">
                <a16:creationId xmlns:a16="http://schemas.microsoft.com/office/drawing/2014/main" id="{23FFAFB1-3C72-B483-AC09-A023C03E8886}"/>
              </a:ext>
            </a:extLst>
          </p:cNvPr>
          <p:cNvPicPr>
            <a:picLocks noChangeAspect="1"/>
          </p:cNvPicPr>
          <p:nvPr/>
        </p:nvPicPr>
        <p:blipFill>
          <a:blip r:embed="rId4"/>
          <a:stretch>
            <a:fillRect/>
          </a:stretch>
        </p:blipFill>
        <p:spPr>
          <a:xfrm>
            <a:off x="7338316" y="122612"/>
            <a:ext cx="4767036" cy="3206369"/>
          </a:xfrm>
          <a:prstGeom prst="rect">
            <a:avLst/>
          </a:prstGeom>
        </p:spPr>
      </p:pic>
      <p:cxnSp>
        <p:nvCxnSpPr>
          <p:cNvPr id="8" name="Straight Arrow Connector 7">
            <a:extLst>
              <a:ext uri="{FF2B5EF4-FFF2-40B4-BE49-F238E27FC236}">
                <a16:creationId xmlns:a16="http://schemas.microsoft.com/office/drawing/2014/main" id="{CC58F3B8-65C7-D404-8FCD-0F48D547E663}"/>
              </a:ext>
            </a:extLst>
          </p:cNvPr>
          <p:cNvCxnSpPr>
            <a:cxnSpLocks/>
          </p:cNvCxnSpPr>
          <p:nvPr/>
        </p:nvCxnSpPr>
        <p:spPr>
          <a:xfrm flipV="1">
            <a:off x="7368577" y="289086"/>
            <a:ext cx="4578720" cy="2807156"/>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E84A8D8-729E-553A-7362-2F079B46124F}"/>
              </a:ext>
            </a:extLst>
          </p:cNvPr>
          <p:cNvCxnSpPr>
            <a:cxnSpLocks/>
          </p:cNvCxnSpPr>
          <p:nvPr/>
        </p:nvCxnSpPr>
        <p:spPr>
          <a:xfrm>
            <a:off x="7323754" y="290290"/>
            <a:ext cx="4731120" cy="2804748"/>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2688E7A-6694-DAC3-B083-6BCCD4440832}"/>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CAN ANY STEPS BE FURTHER REVISED FOR FLEXIBLE SEQUENCE?</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21" name="Straight Arrow Connector 20">
            <a:extLst>
              <a:ext uri="{FF2B5EF4-FFF2-40B4-BE49-F238E27FC236}">
                <a16:creationId xmlns:a16="http://schemas.microsoft.com/office/drawing/2014/main" id="{DFB34DB3-A683-F364-E760-96E911FCA0E7}"/>
              </a:ext>
            </a:extLst>
          </p:cNvPr>
          <p:cNvCxnSpPr>
            <a:cxnSpLocks/>
          </p:cNvCxnSpPr>
          <p:nvPr/>
        </p:nvCxnSpPr>
        <p:spPr>
          <a:xfrm>
            <a:off x="234824" y="861829"/>
            <a:ext cx="4511732" cy="1178689"/>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B3E8499-D6E1-A4FF-0898-169168192F8B}"/>
              </a:ext>
            </a:extLst>
          </p:cNvPr>
          <p:cNvCxnSpPr>
            <a:cxnSpLocks/>
          </p:cNvCxnSpPr>
          <p:nvPr/>
        </p:nvCxnSpPr>
        <p:spPr>
          <a:xfrm flipV="1">
            <a:off x="278367" y="2115903"/>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6C77414-55C4-9293-6071-D03DEE47996F}"/>
              </a:ext>
            </a:extLst>
          </p:cNvPr>
          <p:cNvCxnSpPr>
            <a:cxnSpLocks/>
          </p:cNvCxnSpPr>
          <p:nvPr/>
        </p:nvCxnSpPr>
        <p:spPr>
          <a:xfrm flipV="1">
            <a:off x="203003" y="836392"/>
            <a:ext cx="4570347" cy="1207793"/>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91F1008-410C-856E-0664-86BECC936E3E}"/>
              </a:ext>
            </a:extLst>
          </p:cNvPr>
          <p:cNvSpPr txBox="1"/>
          <p:nvPr/>
        </p:nvSpPr>
        <p:spPr>
          <a:xfrm>
            <a:off x="5034462" y="2238694"/>
            <a:ext cx="2384322" cy="553998"/>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CLEAR AND GRUB FOR ACCESS AND PERIMETER CONTROLS.  INSTALL PERIMETER ESC CONTROLS.</a:t>
            </a:r>
          </a:p>
        </p:txBody>
      </p:sp>
      <p:sp>
        <p:nvSpPr>
          <p:cNvPr id="33" name="TextBox 32">
            <a:extLst>
              <a:ext uri="{FF2B5EF4-FFF2-40B4-BE49-F238E27FC236}">
                <a16:creationId xmlns:a16="http://schemas.microsoft.com/office/drawing/2014/main" id="{3DDD83CF-2318-5597-ED9A-4B6F54898775}"/>
              </a:ext>
            </a:extLst>
          </p:cNvPr>
          <p:cNvSpPr txBox="1"/>
          <p:nvPr/>
        </p:nvSpPr>
        <p:spPr>
          <a:xfrm>
            <a:off x="4981971" y="3239720"/>
            <a:ext cx="2384322" cy="40011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INSTALL REMAINING ESC IN EACH WORK AREA PRIOR TO COMPLETING WORK.</a:t>
            </a:r>
          </a:p>
        </p:txBody>
      </p:sp>
      <p:sp>
        <p:nvSpPr>
          <p:cNvPr id="35" name="TextBox 34">
            <a:extLst>
              <a:ext uri="{FF2B5EF4-FFF2-40B4-BE49-F238E27FC236}">
                <a16:creationId xmlns:a16="http://schemas.microsoft.com/office/drawing/2014/main" id="{380626DA-B0C0-F894-0A9B-664497067038}"/>
              </a:ext>
            </a:extLst>
          </p:cNvPr>
          <p:cNvSpPr txBox="1"/>
          <p:nvPr/>
        </p:nvSpPr>
        <p:spPr>
          <a:xfrm>
            <a:off x="4983646" y="4241501"/>
            <a:ext cx="2384322" cy="400110"/>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COMPLETE THE WORK AS SHOWN IN THE CONTRACT DOCUMENTS. </a:t>
            </a:r>
          </a:p>
        </p:txBody>
      </p:sp>
      <p:cxnSp>
        <p:nvCxnSpPr>
          <p:cNvPr id="43" name="Straight Arrow Connector 42">
            <a:extLst>
              <a:ext uri="{FF2B5EF4-FFF2-40B4-BE49-F238E27FC236}">
                <a16:creationId xmlns:a16="http://schemas.microsoft.com/office/drawing/2014/main" id="{1FC61678-094F-51E2-5BC3-EA077CD597E6}"/>
              </a:ext>
            </a:extLst>
          </p:cNvPr>
          <p:cNvCxnSpPr>
            <a:cxnSpLocks/>
          </p:cNvCxnSpPr>
          <p:nvPr/>
        </p:nvCxnSpPr>
        <p:spPr>
          <a:xfrm flipV="1">
            <a:off x="355404" y="5619406"/>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67B4AC0B-6517-0374-9F73-957474C90BF0}"/>
              </a:ext>
            </a:extLst>
          </p:cNvPr>
          <p:cNvCxnSpPr>
            <a:cxnSpLocks/>
          </p:cNvCxnSpPr>
          <p:nvPr/>
        </p:nvCxnSpPr>
        <p:spPr>
          <a:xfrm>
            <a:off x="281717" y="5731931"/>
            <a:ext cx="3213819" cy="14754"/>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6B4456C-0DD1-7B9A-8E90-56B84D5A96B6}"/>
              </a:ext>
            </a:extLst>
          </p:cNvPr>
          <p:cNvSpPr/>
          <p:nvPr/>
        </p:nvSpPr>
        <p:spPr>
          <a:xfrm>
            <a:off x="213587" y="2191398"/>
            <a:ext cx="4659787" cy="3380865"/>
          </a:xfrm>
          <a:prstGeom prst="rect">
            <a:avLst/>
          </a:prstGeom>
          <a:solidFill>
            <a:srgbClr val="FFFF00">
              <a:alpha val="13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cxnSp>
        <p:nvCxnSpPr>
          <p:cNvPr id="4" name="Straight Arrow Connector 3">
            <a:extLst>
              <a:ext uri="{FF2B5EF4-FFF2-40B4-BE49-F238E27FC236}">
                <a16:creationId xmlns:a16="http://schemas.microsoft.com/office/drawing/2014/main" id="{7FEFA673-214A-CEEB-F47A-5D4A49281881}"/>
              </a:ext>
            </a:extLst>
          </p:cNvPr>
          <p:cNvCxnSpPr>
            <a:cxnSpLocks/>
          </p:cNvCxnSpPr>
          <p:nvPr/>
        </p:nvCxnSpPr>
        <p:spPr>
          <a:xfrm flipV="1">
            <a:off x="307674" y="640749"/>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2601E2D4-36BD-9514-6182-3F7F5F846272}"/>
              </a:ext>
            </a:extLst>
          </p:cNvPr>
          <p:cNvCxnSpPr>
            <a:cxnSpLocks/>
          </p:cNvCxnSpPr>
          <p:nvPr/>
        </p:nvCxnSpPr>
        <p:spPr>
          <a:xfrm flipV="1">
            <a:off x="356520" y="738441"/>
            <a:ext cx="4520105" cy="1992"/>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09AFEE0-E1C4-B6E3-F0BA-A2783AEFC9A2}"/>
              </a:ext>
            </a:extLst>
          </p:cNvPr>
          <p:cNvSpPr txBox="1"/>
          <p:nvPr/>
        </p:nvSpPr>
        <p:spPr>
          <a:xfrm>
            <a:off x="4985651" y="5316322"/>
            <a:ext cx="2384322" cy="707886"/>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APPLY PERMANENT STABILIZATION AND REMOVE ESC MEASURES ONCE PERMANENTLY STABILIZED PER QAD APPROVAL.</a:t>
            </a:r>
          </a:p>
        </p:txBody>
      </p:sp>
      <p:sp>
        <p:nvSpPr>
          <p:cNvPr id="9" name="TextBox 8">
            <a:extLst>
              <a:ext uri="{FF2B5EF4-FFF2-40B4-BE49-F238E27FC236}">
                <a16:creationId xmlns:a16="http://schemas.microsoft.com/office/drawing/2014/main" id="{53A8112D-6C52-91BA-0CE0-36D3B7418DBE}"/>
              </a:ext>
            </a:extLst>
          </p:cNvPr>
          <p:cNvSpPr txBox="1"/>
          <p:nvPr/>
        </p:nvSpPr>
        <p:spPr>
          <a:xfrm>
            <a:off x="8352279" y="4641303"/>
            <a:ext cx="2384322" cy="400110"/>
          </a:xfrm>
          <a:prstGeom prst="rect">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mn-ea"/>
                <a:cs typeface="Calibri"/>
              </a:rPr>
              <a:t>Information from steps 9, 16 and 17 can be repurposed into plan notes</a:t>
            </a:r>
          </a:p>
        </p:txBody>
      </p:sp>
      <p:sp>
        <p:nvSpPr>
          <p:cNvPr id="14" name="Rectangle: Rounded Corners 13">
            <a:extLst>
              <a:ext uri="{FF2B5EF4-FFF2-40B4-BE49-F238E27FC236}">
                <a16:creationId xmlns:a16="http://schemas.microsoft.com/office/drawing/2014/main" id="{CE3D4571-7F61-D870-E4DA-5E5F96F17832}"/>
              </a:ext>
            </a:extLst>
          </p:cNvPr>
          <p:cNvSpPr/>
          <p:nvPr/>
        </p:nvSpPr>
        <p:spPr>
          <a:xfrm>
            <a:off x="306779" y="3612078"/>
            <a:ext cx="4502726" cy="286986"/>
          </a:xfrm>
          <a:prstGeom prst="roundRect">
            <a:avLst/>
          </a:pr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 name="Rectangle: Rounded Corners 17">
            <a:extLst>
              <a:ext uri="{FF2B5EF4-FFF2-40B4-BE49-F238E27FC236}">
                <a16:creationId xmlns:a16="http://schemas.microsoft.com/office/drawing/2014/main" id="{DC4C4BB7-AF57-052E-C099-942D1D296AE4}"/>
              </a:ext>
            </a:extLst>
          </p:cNvPr>
          <p:cNvSpPr/>
          <p:nvPr/>
        </p:nvSpPr>
        <p:spPr>
          <a:xfrm>
            <a:off x="286987" y="4987636"/>
            <a:ext cx="4581894" cy="465115"/>
          </a:xfrm>
          <a:prstGeom prst="roundRect">
            <a:avLst/>
          </a:prstGeom>
          <a:no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 name="TextBox 15">
            <a:extLst>
              <a:ext uri="{FF2B5EF4-FFF2-40B4-BE49-F238E27FC236}">
                <a16:creationId xmlns:a16="http://schemas.microsoft.com/office/drawing/2014/main" id="{FB8FF7E6-E771-179F-4285-F089699BD7B2}"/>
              </a:ext>
            </a:extLst>
          </p:cNvPr>
          <p:cNvSpPr txBox="1"/>
          <p:nvPr/>
        </p:nvSpPr>
        <p:spPr>
          <a:xfrm>
            <a:off x="5029290" y="1041625"/>
            <a:ext cx="2384322" cy="553998"/>
          </a:xfrm>
          <a:prstGeom prst="rect">
            <a:avLst/>
          </a:prstGeom>
          <a:ln>
            <a:solidFill>
              <a:srgbClr val="002060"/>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REVISE TO: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black"/>
                </a:solidFill>
                <a:effectLst/>
                <a:uLnTx/>
                <a:uFillTx/>
                <a:latin typeface="Calibri"/>
                <a:ea typeface="Calibri"/>
                <a:cs typeface="Calibri"/>
              </a:rPr>
              <a:t>NOTIFY QAD PER ESN-01 NOTE 2. STAKEOUT LOD AND INSTALL TOCF.</a:t>
            </a:r>
          </a:p>
        </p:txBody>
      </p:sp>
      <p:cxnSp>
        <p:nvCxnSpPr>
          <p:cNvPr id="19" name="Straight Arrow Connector 18">
            <a:extLst>
              <a:ext uri="{FF2B5EF4-FFF2-40B4-BE49-F238E27FC236}">
                <a16:creationId xmlns:a16="http://schemas.microsoft.com/office/drawing/2014/main" id="{828CE87A-0095-8A6B-0126-A434E0429B60}"/>
              </a:ext>
            </a:extLst>
          </p:cNvPr>
          <p:cNvCxnSpPr>
            <a:cxnSpLocks/>
          </p:cNvCxnSpPr>
          <p:nvPr/>
        </p:nvCxnSpPr>
        <p:spPr>
          <a:xfrm>
            <a:off x="227009" y="2553860"/>
            <a:ext cx="4804808" cy="16151"/>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DB9718D5-C77B-A737-EF7B-8436FA26C994}"/>
              </a:ext>
            </a:extLst>
          </p:cNvPr>
          <p:cNvCxnSpPr>
            <a:cxnSpLocks/>
          </p:cNvCxnSpPr>
          <p:nvPr/>
        </p:nvCxnSpPr>
        <p:spPr>
          <a:xfrm>
            <a:off x="223101" y="2667183"/>
            <a:ext cx="4804808" cy="16151"/>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34B1587-E534-5A08-FC34-70771051EE4B}"/>
              </a:ext>
            </a:extLst>
          </p:cNvPr>
          <p:cNvCxnSpPr>
            <a:cxnSpLocks/>
          </p:cNvCxnSpPr>
          <p:nvPr/>
        </p:nvCxnSpPr>
        <p:spPr>
          <a:xfrm>
            <a:off x="213332" y="2784414"/>
            <a:ext cx="4804808" cy="16151"/>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CBD1921-D435-D1B4-6A94-8D3089C264D9}"/>
              </a:ext>
            </a:extLst>
          </p:cNvPr>
          <p:cNvCxnSpPr>
            <a:cxnSpLocks/>
          </p:cNvCxnSpPr>
          <p:nvPr/>
        </p:nvCxnSpPr>
        <p:spPr>
          <a:xfrm>
            <a:off x="223101" y="2901645"/>
            <a:ext cx="4804808" cy="16151"/>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9C65BF6-D219-EEB9-195C-8B083D3568DD}"/>
              </a:ext>
            </a:extLst>
          </p:cNvPr>
          <p:cNvCxnSpPr>
            <a:cxnSpLocks/>
          </p:cNvCxnSpPr>
          <p:nvPr/>
        </p:nvCxnSpPr>
        <p:spPr>
          <a:xfrm>
            <a:off x="213332" y="3018875"/>
            <a:ext cx="4804808" cy="16151"/>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334B9E6-7A0F-87CE-48F1-72E0B91A6F16}"/>
              </a:ext>
            </a:extLst>
          </p:cNvPr>
          <p:cNvCxnSpPr>
            <a:cxnSpLocks/>
          </p:cNvCxnSpPr>
          <p:nvPr/>
        </p:nvCxnSpPr>
        <p:spPr>
          <a:xfrm>
            <a:off x="213332" y="3136106"/>
            <a:ext cx="4804808" cy="16151"/>
          </a:xfrm>
          <a:prstGeom prst="straightConnector1">
            <a:avLst/>
          </a:prstGeom>
          <a:ln>
            <a:solidFill>
              <a:srgbClr val="00206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69971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5" grpId="0" animBg="1"/>
      <p:bldP spid="7" grpId="0" animBg="1"/>
      <p:bldP spid="9" grpId="0" animBg="1"/>
      <p:bldP spid="14" grpId="0" animBg="1"/>
      <p:bldP spid="18" grpId="0" animBg="1"/>
      <p:bldP spid="16"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Rectangle 11">
            <a:extLst>
              <a:ext uri="{FF2B5EF4-FFF2-40B4-BE49-F238E27FC236}">
                <a16:creationId xmlns:a16="http://schemas.microsoft.com/office/drawing/2014/main" id="{0384B042-E47C-3CCF-0F62-72AA721E1904}"/>
              </a:ext>
            </a:extLst>
          </p:cNvPr>
          <p:cNvSpPr/>
          <p:nvPr/>
        </p:nvSpPr>
        <p:spPr>
          <a:xfrm>
            <a:off x="4947" y="4101554"/>
            <a:ext cx="12176013" cy="28135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74" name="Group 73">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75"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6"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7"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8"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79"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0"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1"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2"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3"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4"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5"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8"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9"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0"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6"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2"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3"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21A69C26-99B9-FCC8-84E2-9C3E0B565221}"/>
              </a:ext>
            </a:extLst>
          </p:cNvPr>
          <p:cNvSpPr>
            <a:spLocks noGrp="1"/>
          </p:cNvSpPr>
          <p:nvPr>
            <p:ph type="title"/>
          </p:nvPr>
        </p:nvSpPr>
        <p:spPr>
          <a:xfrm>
            <a:off x="888631" y="4760132"/>
            <a:ext cx="3947420" cy="1777829"/>
          </a:xfrm>
        </p:spPr>
        <p:txBody>
          <a:bodyPr vert="horz" lIns="228600" tIns="228600" rIns="228600" bIns="0" rtlCol="0">
            <a:normAutofit/>
          </a:bodyPr>
          <a:lstStyle/>
          <a:p>
            <a:pPr algn="l"/>
            <a:r>
              <a:rPr lang="en-US" sz="2800">
                <a:solidFill>
                  <a:schemeClr val="tx1"/>
                </a:solidFill>
              </a:rPr>
              <a:t>Coordination with projects taking place concurrently in the same project area</a:t>
            </a:r>
          </a:p>
        </p:txBody>
      </p:sp>
      <p:sp>
        <p:nvSpPr>
          <p:cNvPr id="95" name="Freeform: Shape 94">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1" name="Picture 11" descr="A document with text on it&#10;&#10;Description automatically generated">
            <a:extLst>
              <a:ext uri="{FF2B5EF4-FFF2-40B4-BE49-F238E27FC236}">
                <a16:creationId xmlns:a16="http://schemas.microsoft.com/office/drawing/2014/main" id="{9AB06054-1972-CD2D-B49D-67C33F990D0B}"/>
              </a:ext>
            </a:extLst>
          </p:cNvPr>
          <p:cNvPicPr>
            <a:picLocks noChangeAspect="1"/>
          </p:cNvPicPr>
          <p:nvPr/>
        </p:nvPicPr>
        <p:blipFill>
          <a:blip r:embed="rId3"/>
          <a:stretch>
            <a:fillRect/>
          </a:stretch>
        </p:blipFill>
        <p:spPr>
          <a:xfrm>
            <a:off x="217124" y="335753"/>
            <a:ext cx="4802077" cy="5879744"/>
          </a:xfrm>
          <a:prstGeom prst="rect">
            <a:avLst/>
          </a:prstGeom>
        </p:spPr>
      </p:pic>
      <p:sp>
        <p:nvSpPr>
          <p:cNvPr id="15" name="TextBox 14">
            <a:extLst>
              <a:ext uri="{FF2B5EF4-FFF2-40B4-BE49-F238E27FC236}">
                <a16:creationId xmlns:a16="http://schemas.microsoft.com/office/drawing/2014/main" id="{C1D70F6A-2B3B-30A7-18D3-62EC343299D5}"/>
              </a:ext>
            </a:extLst>
          </p:cNvPr>
          <p:cNvSpPr txBox="1"/>
          <p:nvPr/>
        </p:nvSpPr>
        <p:spPr>
          <a:xfrm>
            <a:off x="185631"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Calibri"/>
                <a:cs typeface="Calibri"/>
              </a:rPr>
              <a:t>ORIGINAL SEQUENCE</a:t>
            </a:r>
          </a:p>
        </p:txBody>
      </p:sp>
      <p:sp>
        <p:nvSpPr>
          <p:cNvPr id="4" name="TextBox 3">
            <a:extLst>
              <a:ext uri="{FF2B5EF4-FFF2-40B4-BE49-F238E27FC236}">
                <a16:creationId xmlns:a16="http://schemas.microsoft.com/office/drawing/2014/main" id="{0DDD7BEF-90CD-1662-4363-F22C4A3D2616}"/>
              </a:ext>
            </a:extLst>
          </p:cNvPr>
          <p:cNvSpPr txBox="1"/>
          <p:nvPr/>
        </p:nvSpPr>
        <p:spPr>
          <a:xfrm>
            <a:off x="7436487" y="469125"/>
            <a:ext cx="4482063" cy="1569660"/>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SEQUENCE OF CONSTRUCTION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NOTIFY QAD PER ESN-01 NOTE 2. STAKEOUT LOD AND INSTALL TOCF.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CLEAR AND GRUB FOR ACCESS AND PERIMETER EROSION AND SEDIMENT CONTROL INSTALLATION. INSTALL PERIMETER ESC CONTROLS IMMEDIATELY PER QAD APPROVAL.</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INSTALL REMAINING ESC CONTROLS IN EACH WORK AREA PRIOR TO BEGINNING WORK.</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PERFORM PROPOSED CONSTRUCTION AS SHOWN IN CONTRACT DOCUMENTS. THE EMERGENCY SPILLWAY WORK AREA WORK CANNOT BE COMPLETED DURING A FORECASTED SEVERE WEATHER EVENT.</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PERMANENTLY STABILIZE ALL REMAINING DISTURBED AREAS. WITH THE APPROVAL OF QAD, REMOVE ESC MEASURES AND PERMANENTLY STABILIZE THOSE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p:txBody>
      </p:sp>
      <p:sp>
        <p:nvSpPr>
          <p:cNvPr id="5" name="TextBox 4">
            <a:extLst>
              <a:ext uri="{FF2B5EF4-FFF2-40B4-BE49-F238E27FC236}">
                <a16:creationId xmlns:a16="http://schemas.microsoft.com/office/drawing/2014/main" id="{35072F8E-9BC7-0B9B-3BC3-F562C693F846}"/>
              </a:ext>
            </a:extLst>
          </p:cNvPr>
          <p:cNvSpPr txBox="1"/>
          <p:nvPr/>
        </p:nvSpPr>
        <p:spPr>
          <a:xfrm>
            <a:off x="7472346" y="2271031"/>
            <a:ext cx="4482063" cy="1815882"/>
          </a:xfrm>
          <a:prstGeom prst="rect">
            <a:avLst/>
          </a:prstGeom>
          <a:ln>
            <a:no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a:ln>
                  <a:noFill/>
                </a:ln>
                <a:solidFill>
                  <a:prstClr val="black"/>
                </a:solidFill>
                <a:effectLst/>
                <a:uLnTx/>
                <a:uFillTx/>
                <a:latin typeface="Calibri"/>
                <a:ea typeface="Calibri"/>
                <a:cs typeface="Calibri"/>
              </a:rPr>
              <a:t>EROSION AND SEDIMENT CONTROL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a:ln>
                <a:noFill/>
              </a:ln>
              <a:solidFill>
                <a:prstClr val="black"/>
              </a:solidFill>
              <a:effectLst/>
              <a:uLnTx/>
              <a:uFillTx/>
              <a:latin typeface="Calibri"/>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ONLY NECESSARY CLEARING AND GRUBBING SHALL OCCUR FOR THE INSTALLATION OF THE EROSION AND SEDIMENT CONTROL (ESC) MEASURES, AND ALL ESC MEASURES AND DEVICES SHALL BE IN PLACE AND FUNCTIONING PROPERLY FOR EACH CONSTRUCTION WORK AREA PRIOR TO MASS CLEARING AND GRUBBING OF THE WORKING AREA  AND COMMENCING ANY CONSTRUCTION ACTIVITIES.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MAINTAIN ALL SEDIMENT CONTROL PRACTICES ACCORDING TO THE MARYLAND 2011 STANDARDS UNTIL THE ENTIRE SITE IS STABILIZED.</a:t>
            </a:r>
            <a:endParaRPr kumimoji="0" lang="en-US" sz="1800" b="0" i="0" u="none" strike="noStrike" kern="1200" cap="none" spc="0" normalizeH="0" baseline="0" noProof="0">
              <a:ln>
                <a:noFill/>
              </a:ln>
              <a:solidFill>
                <a:prstClr val="black"/>
              </a:solidFill>
              <a:effectLst/>
              <a:uLnTx/>
              <a:uFillTx/>
              <a:latin typeface="Rockwell" panose="02060603020205020403"/>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ENSURE THE POND IS DRY PRIOR TO THE START OF ANY EXCAVATION. CONTRACTOR TO USE SUMP PIT AS REQUIRED TO CLEAN SEDIMENT LADEN WATER BEFORE DISCHARGING DOWNSTREAM.</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kumimoji="0" lang="en-US" sz="800" b="0" i="0" u="none" strike="noStrike" kern="1200" cap="none" spc="0" normalizeH="0" baseline="0" noProof="0">
                <a:ln>
                  <a:noFill/>
                </a:ln>
                <a:solidFill>
                  <a:prstClr val="black"/>
                </a:solidFill>
                <a:effectLst/>
                <a:uLnTx/>
                <a:uFillTx/>
                <a:latin typeface="Calibri"/>
                <a:ea typeface="Calibri"/>
                <a:cs typeface="Calibri"/>
              </a:rPr>
              <a:t>CONTRACTOR SHALL USE GRAVITY FLOW TO DIVERT WATER FROM ALL INFLOW DITCHES AROUND THE EXISTING POND USING CLEAR WATER DIVERSION PIPES.</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solidFill>
                <a:prstClr val="black"/>
              </a:solidFill>
              <a:effectLst/>
              <a:uLnTx/>
              <a:uFillTx/>
              <a:latin typeface="Calibri"/>
              <a:ea typeface="Calibri"/>
              <a:cs typeface="Calibri"/>
            </a:endParaRPr>
          </a:p>
        </p:txBody>
      </p:sp>
      <p:sp>
        <p:nvSpPr>
          <p:cNvPr id="7" name="TextBox 6">
            <a:extLst>
              <a:ext uri="{FF2B5EF4-FFF2-40B4-BE49-F238E27FC236}">
                <a16:creationId xmlns:a16="http://schemas.microsoft.com/office/drawing/2014/main" id="{0942B67A-AF8D-695B-6869-C73F46525B55}"/>
              </a:ext>
            </a:extLst>
          </p:cNvPr>
          <p:cNvSpPr txBox="1"/>
          <p:nvPr/>
        </p:nvSpPr>
        <p:spPr>
          <a:xfrm>
            <a:off x="7473937" y="123623"/>
            <a:ext cx="4482063" cy="215444"/>
          </a:xfrm>
          <a:prstGeom prst="rect">
            <a:avLst/>
          </a:prstGeom>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0000"/>
                </a:solidFill>
                <a:effectLst/>
                <a:uLnTx/>
                <a:uFillTx/>
                <a:latin typeface="Calibri"/>
                <a:ea typeface="+mn-ea"/>
                <a:cs typeface="Calibri"/>
              </a:rPr>
              <a:t>REVISED FLEXIBLE SEQUENCE</a:t>
            </a:r>
          </a:p>
        </p:txBody>
      </p:sp>
      <p:sp>
        <p:nvSpPr>
          <p:cNvPr id="14" name="Arrow: Right 13">
            <a:extLst>
              <a:ext uri="{FF2B5EF4-FFF2-40B4-BE49-F238E27FC236}">
                <a16:creationId xmlns:a16="http://schemas.microsoft.com/office/drawing/2014/main" id="{C0B295A1-4DED-B718-EE47-1BAB96AAE0B4}"/>
              </a:ext>
            </a:extLst>
          </p:cNvPr>
          <p:cNvSpPr/>
          <p:nvPr/>
        </p:nvSpPr>
        <p:spPr>
          <a:xfrm>
            <a:off x="5513293" y="2321859"/>
            <a:ext cx="1416422" cy="10219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1605214841"/>
      </p:ext>
    </p:extLst>
  </p:cSld>
  <p:clrMapOvr>
    <a:overrideClrMapping bg1="dk1" tx1="lt1" bg2="dk2" tx2="lt2" accent1="accent1" accent2="accent2" accent3="accent3" accent4="accent4" accent5="accent5" accent6="accent6" hlink="hlink" folHlink="folHlink"/>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0DDF37-8BAE-1B43-C5F6-0E5A45CE62DF}"/>
            </a:ext>
          </a:extLst>
        </p:cNvPr>
        <p:cNvGrpSpPr/>
        <p:nvPr/>
      </p:nvGrpSpPr>
      <p:grpSpPr>
        <a:xfrm>
          <a:off x="0" y="0"/>
          <a:ext cx="0" cy="0"/>
          <a:chOff x="0" y="0"/>
          <a:chExt cx="0" cy="0"/>
        </a:xfrm>
      </p:grpSpPr>
      <p:sp>
        <p:nvSpPr>
          <p:cNvPr id="37" name="Rectangle 36">
            <a:extLst>
              <a:ext uri="{FF2B5EF4-FFF2-40B4-BE49-F238E27FC236}">
                <a16:creationId xmlns:a16="http://schemas.microsoft.com/office/drawing/2014/main" id="{AB6C26F9-DA63-7114-7BA7-72B2AA9169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38" name="Group 37">
            <a:extLst>
              <a:ext uri="{FF2B5EF4-FFF2-40B4-BE49-F238E27FC236}">
                <a16:creationId xmlns:a16="http://schemas.microsoft.com/office/drawing/2014/main" id="{6DA8D40A-68A4-D755-1FF5-D263B9413A8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2" name="Freeform 5">
              <a:extLst>
                <a:ext uri="{FF2B5EF4-FFF2-40B4-BE49-F238E27FC236}">
                  <a16:creationId xmlns:a16="http://schemas.microsoft.com/office/drawing/2014/main" id="{8A20EC27-F496-88FA-DB30-8F8CEC6201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3" name="Freeform 6">
              <a:extLst>
                <a:ext uri="{FF2B5EF4-FFF2-40B4-BE49-F238E27FC236}">
                  <a16:creationId xmlns:a16="http://schemas.microsoft.com/office/drawing/2014/main" id="{8C9ACCCD-B037-8994-830D-D58D763213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4" name="Freeform 7">
              <a:extLst>
                <a:ext uri="{FF2B5EF4-FFF2-40B4-BE49-F238E27FC236}">
                  <a16:creationId xmlns:a16="http://schemas.microsoft.com/office/drawing/2014/main" id="{00F3CE82-92A1-CD9E-A369-E24F5D93E6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5" name="Freeform 8">
              <a:extLst>
                <a:ext uri="{FF2B5EF4-FFF2-40B4-BE49-F238E27FC236}">
                  <a16:creationId xmlns:a16="http://schemas.microsoft.com/office/drawing/2014/main" id="{6CE78D50-A9E4-E956-E541-7EEB26D823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 name="Freeform 9">
              <a:extLst>
                <a:ext uri="{FF2B5EF4-FFF2-40B4-BE49-F238E27FC236}">
                  <a16:creationId xmlns:a16="http://schemas.microsoft.com/office/drawing/2014/main" id="{498AB51C-9725-AFF6-A186-6D1795078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 name="Freeform 10">
              <a:extLst>
                <a:ext uri="{FF2B5EF4-FFF2-40B4-BE49-F238E27FC236}">
                  <a16:creationId xmlns:a16="http://schemas.microsoft.com/office/drawing/2014/main" id="{35B18F7F-9D19-DEDF-C393-A40F1CD62C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 name="Freeform 11">
              <a:extLst>
                <a:ext uri="{FF2B5EF4-FFF2-40B4-BE49-F238E27FC236}">
                  <a16:creationId xmlns:a16="http://schemas.microsoft.com/office/drawing/2014/main" id="{BD86131B-9CC0-C6A4-3F78-82A6B113FB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9" name="Freeform 12">
              <a:extLst>
                <a:ext uri="{FF2B5EF4-FFF2-40B4-BE49-F238E27FC236}">
                  <a16:creationId xmlns:a16="http://schemas.microsoft.com/office/drawing/2014/main" id="{E819B568-CB90-2658-E17E-B4F5D6A3EE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Freeform 13">
              <a:extLst>
                <a:ext uri="{FF2B5EF4-FFF2-40B4-BE49-F238E27FC236}">
                  <a16:creationId xmlns:a16="http://schemas.microsoft.com/office/drawing/2014/main" id="{13585D43-EEB3-6969-DCA3-91446F5FA8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1" name="Freeform 14">
              <a:extLst>
                <a:ext uri="{FF2B5EF4-FFF2-40B4-BE49-F238E27FC236}">
                  <a16:creationId xmlns:a16="http://schemas.microsoft.com/office/drawing/2014/main" id="{8D60DC2F-AAB4-FA97-B710-4DE43FAB00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2" name="Freeform 15">
              <a:extLst>
                <a:ext uri="{FF2B5EF4-FFF2-40B4-BE49-F238E27FC236}">
                  <a16:creationId xmlns:a16="http://schemas.microsoft.com/office/drawing/2014/main" id="{15BA009B-069F-BDDA-8182-AE08AF3FCF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3" name="Freeform 16">
              <a:extLst>
                <a:ext uri="{FF2B5EF4-FFF2-40B4-BE49-F238E27FC236}">
                  <a16:creationId xmlns:a16="http://schemas.microsoft.com/office/drawing/2014/main" id="{A8B35AAE-D0C1-AA75-7A4E-4C38BE5DC4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4" name="Freeform 17">
              <a:extLst>
                <a:ext uri="{FF2B5EF4-FFF2-40B4-BE49-F238E27FC236}">
                  <a16:creationId xmlns:a16="http://schemas.microsoft.com/office/drawing/2014/main" id="{D3C30DEA-845E-7AD5-1AE4-FF88633AD9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5" name="Freeform 18">
              <a:extLst>
                <a:ext uri="{FF2B5EF4-FFF2-40B4-BE49-F238E27FC236}">
                  <a16:creationId xmlns:a16="http://schemas.microsoft.com/office/drawing/2014/main" id="{8C43E64D-67FC-E27D-99D1-D5AC23E416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6" name="Freeform 19">
              <a:extLst>
                <a:ext uri="{FF2B5EF4-FFF2-40B4-BE49-F238E27FC236}">
                  <a16:creationId xmlns:a16="http://schemas.microsoft.com/office/drawing/2014/main" id="{F61A9005-7839-D430-3AD9-CB0F965770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7" name="Freeform 20">
              <a:extLst>
                <a:ext uri="{FF2B5EF4-FFF2-40B4-BE49-F238E27FC236}">
                  <a16:creationId xmlns:a16="http://schemas.microsoft.com/office/drawing/2014/main" id="{989DD1F8-4E18-DFBF-5944-D593BEE5A6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8" name="Freeform 21">
              <a:extLst>
                <a:ext uri="{FF2B5EF4-FFF2-40B4-BE49-F238E27FC236}">
                  <a16:creationId xmlns:a16="http://schemas.microsoft.com/office/drawing/2014/main" id="{1FA729CF-E121-1C2A-00F7-3EB8B02AF5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9" name="Freeform 22">
              <a:extLst>
                <a:ext uri="{FF2B5EF4-FFF2-40B4-BE49-F238E27FC236}">
                  <a16:creationId xmlns:a16="http://schemas.microsoft.com/office/drawing/2014/main" id="{D248DA3A-67CA-11A4-B084-8B17FA326C0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0" name="Freeform 23">
              <a:extLst>
                <a:ext uri="{FF2B5EF4-FFF2-40B4-BE49-F238E27FC236}">
                  <a16:creationId xmlns:a16="http://schemas.microsoft.com/office/drawing/2014/main" id="{8871F31E-E00C-4F9C-E1CD-0D65968DC5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DF6A2BAB-A10D-4171-4CB7-C23340D5E74C}"/>
              </a:ext>
            </a:extLst>
          </p:cNvPr>
          <p:cNvSpPr>
            <a:spLocks noGrp="1"/>
          </p:cNvSpPr>
          <p:nvPr>
            <p:ph type="title"/>
          </p:nvPr>
        </p:nvSpPr>
        <p:spPr>
          <a:xfrm>
            <a:off x="888630" y="4760132"/>
            <a:ext cx="5093596" cy="1777829"/>
          </a:xfrm>
        </p:spPr>
        <p:txBody>
          <a:bodyPr>
            <a:normAutofit/>
          </a:bodyPr>
          <a:lstStyle/>
          <a:p>
            <a:pPr algn="r"/>
            <a:r>
              <a:rPr lang="en-US" sz="3600">
                <a:solidFill>
                  <a:schemeClr val="tx1"/>
                </a:solidFill>
                <a:cs typeface="Calibri Light"/>
              </a:rPr>
              <a:t>Example Project – BMP Retrofit</a:t>
            </a:r>
            <a:endParaRPr lang="en-US">
              <a:solidFill>
                <a:schemeClr val="tx1"/>
              </a:solidFill>
            </a:endParaRPr>
          </a:p>
        </p:txBody>
      </p:sp>
      <p:pic>
        <p:nvPicPr>
          <p:cNvPr id="4" name="Picture 3" descr="A blueprint of a bridge&#10;&#10;Description automatically generated">
            <a:extLst>
              <a:ext uri="{FF2B5EF4-FFF2-40B4-BE49-F238E27FC236}">
                <a16:creationId xmlns:a16="http://schemas.microsoft.com/office/drawing/2014/main" id="{5067E44D-C142-F643-29DD-69A227CDB357}"/>
              </a:ext>
            </a:extLst>
          </p:cNvPr>
          <p:cNvPicPr>
            <a:picLocks noChangeAspect="1"/>
          </p:cNvPicPr>
          <p:nvPr/>
        </p:nvPicPr>
        <p:blipFill>
          <a:blip r:embed="rId3"/>
          <a:stretch>
            <a:fillRect/>
          </a:stretch>
        </p:blipFill>
        <p:spPr>
          <a:xfrm>
            <a:off x="447675" y="-90488"/>
            <a:ext cx="11144250" cy="5248275"/>
          </a:xfrm>
          <a:prstGeom prst="rect">
            <a:avLst/>
          </a:prstGeom>
        </p:spPr>
      </p:pic>
    </p:spTree>
    <p:extLst>
      <p:ext uri="{BB962C8B-B14F-4D97-AF65-F5344CB8AC3E}">
        <p14:creationId xmlns:p14="http://schemas.microsoft.com/office/powerpoint/2010/main" val="9691624"/>
      </p:ext>
    </p:extLst>
  </p:cSld>
  <p:clrMapOvr>
    <a:overrideClrMapping bg1="dk1" tx1="lt1" bg2="dk2" tx2="lt2" accent1="accent1" accent2="accent2" accent3="accent3" accent4="accent4" accent5="accent5" accent6="accent6" hlink="hlink" folHlink="folHlink"/>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33" name="Group 32">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4" name="Rectangle 33">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Rectangle 10">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useBgFill="1">
        <p:nvSpPr>
          <p:cNvPr id="32" name="Rectangle 31">
            <a:extLst>
              <a:ext uri="{FF2B5EF4-FFF2-40B4-BE49-F238E27FC236}">
                <a16:creationId xmlns:a16="http://schemas.microsoft.com/office/drawing/2014/main" id="{1376FE6E-3875-4BA3-BFD3-1C83AE033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8DF80DFC-0DAA-4D9C-8708-26E7744A4BF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1" name="Freeform 5">
              <a:extLst>
                <a:ext uri="{FF2B5EF4-FFF2-40B4-BE49-F238E27FC236}">
                  <a16:creationId xmlns:a16="http://schemas.microsoft.com/office/drawing/2014/main" id="{7E93B5CF-DC1B-4064-90CA-0640ACCBB4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6">
              <a:extLst>
                <a:ext uri="{FF2B5EF4-FFF2-40B4-BE49-F238E27FC236}">
                  <a16:creationId xmlns:a16="http://schemas.microsoft.com/office/drawing/2014/main" id="{487309AD-9F54-464C-9D5C-F9150E22CEC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7">
              <a:extLst>
                <a:ext uri="{FF2B5EF4-FFF2-40B4-BE49-F238E27FC236}">
                  <a16:creationId xmlns:a16="http://schemas.microsoft.com/office/drawing/2014/main" id="{6BC9C62A-C653-4416-B29F-2B8637B7510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8">
              <a:extLst>
                <a:ext uri="{FF2B5EF4-FFF2-40B4-BE49-F238E27FC236}">
                  <a16:creationId xmlns:a16="http://schemas.microsoft.com/office/drawing/2014/main" id="{8E22D742-5156-4D69-B462-2E99F39FF64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9">
              <a:extLst>
                <a:ext uri="{FF2B5EF4-FFF2-40B4-BE49-F238E27FC236}">
                  <a16:creationId xmlns:a16="http://schemas.microsoft.com/office/drawing/2014/main" id="{D61B1907-60B8-4FC1-98EA-DEB3F1DAC7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0">
              <a:extLst>
                <a:ext uri="{FF2B5EF4-FFF2-40B4-BE49-F238E27FC236}">
                  <a16:creationId xmlns:a16="http://schemas.microsoft.com/office/drawing/2014/main" id="{F14EF8A0-ED07-4B22-8F80-7513143E708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Freeform 11">
              <a:extLst>
                <a:ext uri="{FF2B5EF4-FFF2-40B4-BE49-F238E27FC236}">
                  <a16:creationId xmlns:a16="http://schemas.microsoft.com/office/drawing/2014/main" id="{550E6AEB-8B09-481B-B233-A8D35A885AE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12">
              <a:extLst>
                <a:ext uri="{FF2B5EF4-FFF2-40B4-BE49-F238E27FC236}">
                  <a16:creationId xmlns:a16="http://schemas.microsoft.com/office/drawing/2014/main" id="{BC1C3702-CA3C-4D58-AA87-0A1981493B9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a:extLst>
                <a:ext uri="{FF2B5EF4-FFF2-40B4-BE49-F238E27FC236}">
                  <a16:creationId xmlns:a16="http://schemas.microsoft.com/office/drawing/2014/main" id="{2B883B1C-B586-4A3F-9E1B-EF85AF6AFB6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4">
              <a:extLst>
                <a:ext uri="{FF2B5EF4-FFF2-40B4-BE49-F238E27FC236}">
                  <a16:creationId xmlns:a16="http://schemas.microsoft.com/office/drawing/2014/main" id="{9297B2A8-7568-46B9-ACCF-30568CF41D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Freeform 15">
              <a:extLst>
                <a:ext uri="{FF2B5EF4-FFF2-40B4-BE49-F238E27FC236}">
                  <a16:creationId xmlns:a16="http://schemas.microsoft.com/office/drawing/2014/main" id="{5C254FE3-EC1A-44F0-B752-2354791B6BD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6">
              <a:extLst>
                <a:ext uri="{FF2B5EF4-FFF2-40B4-BE49-F238E27FC236}">
                  <a16:creationId xmlns:a16="http://schemas.microsoft.com/office/drawing/2014/main" id="{E16AC1BB-5503-4804-99EE-E958D42C3B9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17">
              <a:extLst>
                <a:ext uri="{FF2B5EF4-FFF2-40B4-BE49-F238E27FC236}">
                  <a16:creationId xmlns:a16="http://schemas.microsoft.com/office/drawing/2014/main" id="{60687E84-3245-4B30-9488-74D33E9E584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18">
              <a:extLst>
                <a:ext uri="{FF2B5EF4-FFF2-40B4-BE49-F238E27FC236}">
                  <a16:creationId xmlns:a16="http://schemas.microsoft.com/office/drawing/2014/main" id="{EDF0E227-412B-4AFB-952B-21EE1EC507E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19">
              <a:extLst>
                <a:ext uri="{FF2B5EF4-FFF2-40B4-BE49-F238E27FC236}">
                  <a16:creationId xmlns:a16="http://schemas.microsoft.com/office/drawing/2014/main" id="{D0D51459-1816-4501-BFB8-11D89FCE7A2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20">
              <a:extLst>
                <a:ext uri="{FF2B5EF4-FFF2-40B4-BE49-F238E27FC236}">
                  <a16:creationId xmlns:a16="http://schemas.microsoft.com/office/drawing/2014/main" id="{EEF2FE98-05EB-4725-ACCF-C52D5DF9779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21">
              <a:extLst>
                <a:ext uri="{FF2B5EF4-FFF2-40B4-BE49-F238E27FC236}">
                  <a16:creationId xmlns:a16="http://schemas.microsoft.com/office/drawing/2014/main" id="{36AE0C8D-3882-4E4C-8B0A-D2BF187A043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Freeform 22">
              <a:extLst>
                <a:ext uri="{FF2B5EF4-FFF2-40B4-BE49-F238E27FC236}">
                  <a16:creationId xmlns:a16="http://schemas.microsoft.com/office/drawing/2014/main" id="{26FB5F9D-B512-421F-8071-88C35995894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23">
              <a:extLst>
                <a:ext uri="{FF2B5EF4-FFF2-40B4-BE49-F238E27FC236}">
                  <a16:creationId xmlns:a16="http://schemas.microsoft.com/office/drawing/2014/main" id="{C6E4F7F4-DB5A-47A2-8745-C154D0E938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39" name="Rectangle 38">
            <a:extLst>
              <a:ext uri="{FF2B5EF4-FFF2-40B4-BE49-F238E27FC236}">
                <a16:creationId xmlns:a16="http://schemas.microsoft.com/office/drawing/2014/main" id="{65AB87A9-8B9A-4793-87D4-AE126DADD2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80" y="-6706"/>
            <a:ext cx="6749049" cy="6871125"/>
          </a:xfrm>
          <a:prstGeom prst="rect">
            <a:avLst/>
          </a:prstGeom>
          <a:solidFill>
            <a:schemeClr val="bg1"/>
          </a:solidFill>
          <a:ln w="9525">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Question mark">
            <a:extLst>
              <a:ext uri="{FF2B5EF4-FFF2-40B4-BE49-F238E27FC236}">
                <a16:creationId xmlns:a16="http://schemas.microsoft.com/office/drawing/2014/main" id="{DAAEC607-E339-5A69-1CC9-153863DB46D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0574" y="381910"/>
            <a:ext cx="6106932" cy="6106932"/>
          </a:xfrm>
          <a:prstGeom prst="rect">
            <a:avLst/>
          </a:prstGeom>
          <a:ln w="9525">
            <a:noFill/>
          </a:ln>
        </p:spPr>
      </p:pic>
      <p:grpSp>
        <p:nvGrpSpPr>
          <p:cNvPr id="63" name="Group 62">
            <a:extLst>
              <a:ext uri="{FF2B5EF4-FFF2-40B4-BE49-F238E27FC236}">
                <a16:creationId xmlns:a16="http://schemas.microsoft.com/office/drawing/2014/main" id="{737607C9-4B59-4CB6-AE2D-C25102D5537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62312" y="1186483"/>
            <a:ext cx="3822597" cy="4477933"/>
            <a:chOff x="807084" y="1186483"/>
            <a:chExt cx="3822597" cy="4477933"/>
          </a:xfrm>
        </p:grpSpPr>
        <p:sp>
          <p:nvSpPr>
            <p:cNvPr id="64" name="Rectangle 63">
              <a:extLst>
                <a:ext uri="{FF2B5EF4-FFF2-40B4-BE49-F238E27FC236}">
                  <a16:creationId xmlns:a16="http://schemas.microsoft.com/office/drawing/2014/main" id="{91458B88-1946-4006-9355-59CDC73C0B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531" y="1186483"/>
              <a:ext cx="3821702"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Isosceles Triangle 39">
              <a:extLst>
                <a:ext uri="{FF2B5EF4-FFF2-40B4-BE49-F238E27FC236}">
                  <a16:creationId xmlns:a16="http://schemas.microsoft.com/office/drawing/2014/main" id="{E93D5CDB-D8FE-4E91-A168-F8A5603DC5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2514766"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D1EE5B02-AD0B-4340-AD50-1969111280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7084" y="1991156"/>
              <a:ext cx="382259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D2913AF0-8E10-F05D-FF88-78AD5CABD02D}"/>
              </a:ext>
            </a:extLst>
          </p:cNvPr>
          <p:cNvSpPr>
            <a:spLocks noGrp="1"/>
          </p:cNvSpPr>
          <p:nvPr>
            <p:ph type="title"/>
          </p:nvPr>
        </p:nvSpPr>
        <p:spPr>
          <a:xfrm>
            <a:off x="7650643" y="2075504"/>
            <a:ext cx="3654569" cy="2042725"/>
          </a:xfrm>
        </p:spPr>
        <p:txBody>
          <a:bodyPr vert="horz" lIns="228600" tIns="228600" rIns="228600" bIns="0" rtlCol="0" anchor="b">
            <a:normAutofit/>
          </a:bodyPr>
          <a:lstStyle/>
          <a:p>
            <a:pPr>
              <a:lnSpc>
                <a:spcPct val="80000"/>
              </a:lnSpc>
            </a:pPr>
            <a:r>
              <a:rPr lang="en-US" sz="5400"/>
              <a:t>Questions &amp; Answers</a:t>
            </a:r>
          </a:p>
        </p:txBody>
      </p:sp>
    </p:spTree>
    <p:extLst>
      <p:ext uri="{BB962C8B-B14F-4D97-AF65-F5344CB8AC3E}">
        <p14:creationId xmlns:p14="http://schemas.microsoft.com/office/powerpoint/2010/main" val="1467604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D935534-682E-476B-914D-1542253549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7D345A23-B9A1-48A1-861C-6DBE403720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6">
              <a:extLst>
                <a:ext uri="{FF2B5EF4-FFF2-40B4-BE49-F238E27FC236}">
                  <a16:creationId xmlns:a16="http://schemas.microsoft.com/office/drawing/2014/main" id="{B6D0C803-C314-438E-AD46-FA855FC67D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7">
              <a:extLst>
                <a:ext uri="{FF2B5EF4-FFF2-40B4-BE49-F238E27FC236}">
                  <a16:creationId xmlns:a16="http://schemas.microsoft.com/office/drawing/2014/main" id="{4CDB9016-F3D8-4C30-B1EE-E7642BFE22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8">
              <a:extLst>
                <a:ext uri="{FF2B5EF4-FFF2-40B4-BE49-F238E27FC236}">
                  <a16:creationId xmlns:a16="http://schemas.microsoft.com/office/drawing/2014/main" id="{2B2D769C-5C70-4AE1-B8B2-BDED13B6D9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9">
              <a:extLst>
                <a:ext uri="{FF2B5EF4-FFF2-40B4-BE49-F238E27FC236}">
                  <a16:creationId xmlns:a16="http://schemas.microsoft.com/office/drawing/2014/main" id="{D1D80447-B068-4D68-8F67-C72761A52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0">
              <a:extLst>
                <a:ext uri="{FF2B5EF4-FFF2-40B4-BE49-F238E27FC236}">
                  <a16:creationId xmlns:a16="http://schemas.microsoft.com/office/drawing/2014/main" id="{A773E7B3-5778-470B-8BF1-DEE9CA1949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1">
              <a:extLst>
                <a:ext uri="{FF2B5EF4-FFF2-40B4-BE49-F238E27FC236}">
                  <a16:creationId xmlns:a16="http://schemas.microsoft.com/office/drawing/2014/main" id="{5FE7164F-39D2-426B-AC5E-51CAA5BCD5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2">
              <a:extLst>
                <a:ext uri="{FF2B5EF4-FFF2-40B4-BE49-F238E27FC236}">
                  <a16:creationId xmlns:a16="http://schemas.microsoft.com/office/drawing/2014/main" id="{110864D3-2ED1-4B11-AD49-AED660E6A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3">
              <a:extLst>
                <a:ext uri="{FF2B5EF4-FFF2-40B4-BE49-F238E27FC236}">
                  <a16:creationId xmlns:a16="http://schemas.microsoft.com/office/drawing/2014/main" id="{17CE9E17-84B8-45E8-81B8-05B516EBDB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4">
              <a:extLst>
                <a:ext uri="{FF2B5EF4-FFF2-40B4-BE49-F238E27FC236}">
                  <a16:creationId xmlns:a16="http://schemas.microsoft.com/office/drawing/2014/main" id="{92F2A78B-4191-4164-8A51-0551B12C18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5">
              <a:extLst>
                <a:ext uri="{FF2B5EF4-FFF2-40B4-BE49-F238E27FC236}">
                  <a16:creationId xmlns:a16="http://schemas.microsoft.com/office/drawing/2014/main" id="{B59EA929-F27D-43FC-8B74-D7063F4D4C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6">
              <a:extLst>
                <a:ext uri="{FF2B5EF4-FFF2-40B4-BE49-F238E27FC236}">
                  <a16:creationId xmlns:a16="http://schemas.microsoft.com/office/drawing/2014/main" id="{65170C64-5500-4111-9F32-3CC0BF07C5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7">
              <a:extLst>
                <a:ext uri="{FF2B5EF4-FFF2-40B4-BE49-F238E27FC236}">
                  <a16:creationId xmlns:a16="http://schemas.microsoft.com/office/drawing/2014/main" id="{F49D35D5-A3E7-42D8-9662-11A32C0D88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8">
              <a:extLst>
                <a:ext uri="{FF2B5EF4-FFF2-40B4-BE49-F238E27FC236}">
                  <a16:creationId xmlns:a16="http://schemas.microsoft.com/office/drawing/2014/main" id="{B06AE47C-748A-41FB-A99B-32820FA844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9">
              <a:extLst>
                <a:ext uri="{FF2B5EF4-FFF2-40B4-BE49-F238E27FC236}">
                  <a16:creationId xmlns:a16="http://schemas.microsoft.com/office/drawing/2014/main" id="{F15F2EE8-787F-4F49-BF17-82AE98EB31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0">
              <a:extLst>
                <a:ext uri="{FF2B5EF4-FFF2-40B4-BE49-F238E27FC236}">
                  <a16:creationId xmlns:a16="http://schemas.microsoft.com/office/drawing/2014/main" id="{DA12EAE6-CEF6-4DB8-8B8C-2D209C86C5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1">
              <a:extLst>
                <a:ext uri="{FF2B5EF4-FFF2-40B4-BE49-F238E27FC236}">
                  <a16:creationId xmlns:a16="http://schemas.microsoft.com/office/drawing/2014/main" id="{560AA5BA-7BB1-47A6-818E-B12EA58FE6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2">
              <a:extLst>
                <a:ext uri="{FF2B5EF4-FFF2-40B4-BE49-F238E27FC236}">
                  <a16:creationId xmlns:a16="http://schemas.microsoft.com/office/drawing/2014/main" id="{DF899BEE-3975-46EB-B60F-139ABA2E14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3">
              <a:extLst>
                <a:ext uri="{FF2B5EF4-FFF2-40B4-BE49-F238E27FC236}">
                  <a16:creationId xmlns:a16="http://schemas.microsoft.com/office/drawing/2014/main" id="{21B8C8F1-768E-46A7-A303-F1867EC84E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33" name="Group 32">
            <a:extLst>
              <a:ext uri="{FF2B5EF4-FFF2-40B4-BE49-F238E27FC236}">
                <a16:creationId xmlns:a16="http://schemas.microsoft.com/office/drawing/2014/main" id="{8B58D728-38DC-444F-90A1-10FD8D288C9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4" name="Rectangle 33">
              <a:extLst>
                <a:ext uri="{FF2B5EF4-FFF2-40B4-BE49-F238E27FC236}">
                  <a16:creationId xmlns:a16="http://schemas.microsoft.com/office/drawing/2014/main" id="{23328CA4-841D-4CC3-975C-48A598EC3A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C9C2DF9A-E845-45FB-AB63-5873CFBAAA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6" name="Rectangle 35">
              <a:extLst>
                <a:ext uri="{FF2B5EF4-FFF2-40B4-BE49-F238E27FC236}">
                  <a16:creationId xmlns:a16="http://schemas.microsoft.com/office/drawing/2014/main" id="{79AA02BC-DB57-4276-B40A-90FC4E48AC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38" name="Rectangle 37">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1"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8FD6F4FF-520A-5A50-8073-E2C37A615291}"/>
              </a:ext>
            </a:extLst>
          </p:cNvPr>
          <p:cNvSpPr>
            <a:spLocks noGrp="1"/>
          </p:cNvSpPr>
          <p:nvPr>
            <p:ph type="title"/>
          </p:nvPr>
        </p:nvSpPr>
        <p:spPr>
          <a:xfrm>
            <a:off x="748077" y="5408511"/>
            <a:ext cx="10653713" cy="789673"/>
          </a:xfrm>
        </p:spPr>
        <p:txBody>
          <a:bodyPr vert="horz" lIns="228600" tIns="228600" rIns="228600" bIns="0" rtlCol="0" anchor="ctr">
            <a:noAutofit/>
          </a:bodyPr>
          <a:lstStyle/>
          <a:p>
            <a:pPr>
              <a:lnSpc>
                <a:spcPct val="80000"/>
              </a:lnSpc>
            </a:pPr>
            <a:r>
              <a:rPr lang="en-US" sz="4400">
                <a:solidFill>
                  <a:schemeClr val="bg1"/>
                </a:solidFill>
              </a:rPr>
              <a:t>How do we keep sediment from leaving the site?</a:t>
            </a:r>
          </a:p>
        </p:txBody>
      </p:sp>
      <p:sp>
        <p:nvSpPr>
          <p:cNvPr id="61" name="Freeform: Shape 60">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5" name="Picture 5" descr="A picture containing ground, outdoor&#10;&#10;Description automatically generated">
            <a:extLst>
              <a:ext uri="{FF2B5EF4-FFF2-40B4-BE49-F238E27FC236}">
                <a16:creationId xmlns:a16="http://schemas.microsoft.com/office/drawing/2014/main" id="{274FBA29-5E4E-F5E1-2E61-2FCE57CB9988}"/>
              </a:ext>
            </a:extLst>
          </p:cNvPr>
          <p:cNvPicPr>
            <a:picLocks noChangeAspect="1"/>
          </p:cNvPicPr>
          <p:nvPr/>
        </p:nvPicPr>
        <p:blipFill rotWithShape="1">
          <a:blip r:embed="rId3"/>
          <a:srcRect l="5565" r="15109" b="-2"/>
          <a:stretch/>
        </p:blipFill>
        <p:spPr>
          <a:xfrm>
            <a:off x="643467" y="1087913"/>
            <a:ext cx="2602441" cy="2919872"/>
          </a:xfrm>
          <a:prstGeom prst="rect">
            <a:avLst/>
          </a:prstGeom>
        </p:spPr>
      </p:pic>
      <p:pic>
        <p:nvPicPr>
          <p:cNvPr id="6" name="Picture 6" descr="A picture containing sky, outdoor, tree, ground&#10;&#10;Description automatically generated">
            <a:extLst>
              <a:ext uri="{FF2B5EF4-FFF2-40B4-BE49-F238E27FC236}">
                <a16:creationId xmlns:a16="http://schemas.microsoft.com/office/drawing/2014/main" id="{753B0038-60B4-88AD-F2EE-8F6EAD3039AA}"/>
              </a:ext>
            </a:extLst>
          </p:cNvPr>
          <p:cNvPicPr>
            <a:picLocks noChangeAspect="1"/>
          </p:cNvPicPr>
          <p:nvPr/>
        </p:nvPicPr>
        <p:blipFill rotWithShape="1">
          <a:blip r:embed="rId4"/>
          <a:srcRect l="16525" r="16525"/>
          <a:stretch/>
        </p:blipFill>
        <p:spPr>
          <a:xfrm>
            <a:off x="3392575" y="1079217"/>
            <a:ext cx="2613287" cy="2937264"/>
          </a:xfrm>
          <a:prstGeom prst="rect">
            <a:avLst/>
          </a:prstGeom>
        </p:spPr>
      </p:pic>
      <p:pic>
        <p:nvPicPr>
          <p:cNvPr id="7" name="Picture 7" descr="A picture containing outdoor, curb&#10;&#10;Description automatically generated">
            <a:extLst>
              <a:ext uri="{FF2B5EF4-FFF2-40B4-BE49-F238E27FC236}">
                <a16:creationId xmlns:a16="http://schemas.microsoft.com/office/drawing/2014/main" id="{DBC12B05-5D9B-76FF-6BA5-69DFD699130D}"/>
              </a:ext>
            </a:extLst>
          </p:cNvPr>
          <p:cNvPicPr>
            <a:picLocks noChangeAspect="1"/>
          </p:cNvPicPr>
          <p:nvPr/>
        </p:nvPicPr>
        <p:blipFill rotWithShape="1">
          <a:blip r:embed="rId5"/>
          <a:srcRect l="22222" r="11555"/>
          <a:stretch/>
        </p:blipFill>
        <p:spPr>
          <a:xfrm>
            <a:off x="6152529" y="1060385"/>
            <a:ext cx="2626783" cy="2974928"/>
          </a:xfrm>
          <a:prstGeom prst="rect">
            <a:avLst/>
          </a:prstGeom>
        </p:spPr>
      </p:pic>
      <p:pic>
        <p:nvPicPr>
          <p:cNvPr id="4" name="Picture 4" descr="A picture containing grass, outdoor, sky, field&#10;&#10;Description automatically generated">
            <a:extLst>
              <a:ext uri="{FF2B5EF4-FFF2-40B4-BE49-F238E27FC236}">
                <a16:creationId xmlns:a16="http://schemas.microsoft.com/office/drawing/2014/main" id="{04DE6202-A47E-4C49-C1EE-EF9B558A722D}"/>
              </a:ext>
            </a:extLst>
          </p:cNvPr>
          <p:cNvPicPr>
            <a:picLocks noChangeAspect="1"/>
          </p:cNvPicPr>
          <p:nvPr/>
        </p:nvPicPr>
        <p:blipFill rotWithShape="1">
          <a:blip r:embed="rId6"/>
          <a:srcRect l="7574" r="33204" b="4"/>
          <a:stretch/>
        </p:blipFill>
        <p:spPr>
          <a:xfrm>
            <a:off x="8925980" y="1065371"/>
            <a:ext cx="2633662" cy="2968321"/>
          </a:xfrm>
          <a:prstGeom prst="rect">
            <a:avLst/>
          </a:prstGeom>
        </p:spPr>
      </p:pic>
    </p:spTree>
    <p:extLst>
      <p:ext uri="{BB962C8B-B14F-4D97-AF65-F5344CB8AC3E}">
        <p14:creationId xmlns:p14="http://schemas.microsoft.com/office/powerpoint/2010/main" val="4050137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36AD-B889-FA72-8117-CA5E46346362}"/>
              </a:ext>
            </a:extLst>
          </p:cNvPr>
          <p:cNvSpPr>
            <a:spLocks noGrp="1"/>
          </p:cNvSpPr>
          <p:nvPr>
            <p:ph type="title"/>
          </p:nvPr>
        </p:nvSpPr>
        <p:spPr>
          <a:xfrm>
            <a:off x="816077" y="2349925"/>
            <a:ext cx="3616848" cy="2456442"/>
          </a:xfrm>
        </p:spPr>
        <p:txBody>
          <a:bodyPr>
            <a:normAutofit/>
          </a:bodyPr>
          <a:lstStyle/>
          <a:p>
            <a:r>
              <a:rPr lang="en-US" sz="4600">
                <a:cs typeface="Calibri Light"/>
              </a:rPr>
              <a:t>What are the consequences for failure?</a:t>
            </a:r>
          </a:p>
        </p:txBody>
      </p:sp>
      <p:sp>
        <p:nvSpPr>
          <p:cNvPr id="3" name="Content Placeholder 2">
            <a:extLst>
              <a:ext uri="{FF2B5EF4-FFF2-40B4-BE49-F238E27FC236}">
                <a16:creationId xmlns:a16="http://schemas.microsoft.com/office/drawing/2014/main" id="{8B3DB26C-8D9E-FC0A-3C37-71E29F95B9D9}"/>
              </a:ext>
            </a:extLst>
          </p:cNvPr>
          <p:cNvSpPr>
            <a:spLocks noGrp="1"/>
          </p:cNvSpPr>
          <p:nvPr>
            <p:ph idx="1"/>
          </p:nvPr>
        </p:nvSpPr>
        <p:spPr>
          <a:xfrm>
            <a:off x="4817807" y="571938"/>
            <a:ext cx="4080388" cy="1605636"/>
          </a:xfrm>
        </p:spPr>
        <p:txBody>
          <a:bodyPr>
            <a:normAutofit/>
          </a:bodyPr>
          <a:lstStyle/>
          <a:p>
            <a:r>
              <a:rPr lang="en-US" sz="3800"/>
              <a:t>Work stoppage</a:t>
            </a:r>
          </a:p>
        </p:txBody>
      </p:sp>
      <p:sp>
        <p:nvSpPr>
          <p:cNvPr id="6" name="Content Placeholder 2">
            <a:extLst>
              <a:ext uri="{FF2B5EF4-FFF2-40B4-BE49-F238E27FC236}">
                <a16:creationId xmlns:a16="http://schemas.microsoft.com/office/drawing/2014/main" id="{83B31C4F-1368-9A3F-01F1-43144798A64A}"/>
              </a:ext>
            </a:extLst>
          </p:cNvPr>
          <p:cNvSpPr txBox="1">
            <a:spLocks/>
          </p:cNvSpPr>
          <p:nvPr/>
        </p:nvSpPr>
        <p:spPr>
          <a:xfrm>
            <a:off x="4813632" y="2175270"/>
            <a:ext cx="4080389" cy="1532567"/>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buNone/>
            </a:pPr>
            <a:endParaRPr lang="en-US"/>
          </a:p>
          <a:p>
            <a:r>
              <a:rPr lang="en-US" sz="3800"/>
              <a:t>Fines</a:t>
            </a:r>
          </a:p>
          <a:p>
            <a:endParaRPr lang="en-US"/>
          </a:p>
        </p:txBody>
      </p:sp>
      <p:sp>
        <p:nvSpPr>
          <p:cNvPr id="8" name="Content Placeholder 2">
            <a:extLst>
              <a:ext uri="{FF2B5EF4-FFF2-40B4-BE49-F238E27FC236}">
                <a16:creationId xmlns:a16="http://schemas.microsoft.com/office/drawing/2014/main" id="{19EDED7E-15E1-D59B-A462-4A64CD3721E1}"/>
              </a:ext>
            </a:extLst>
          </p:cNvPr>
          <p:cNvSpPr txBox="1">
            <a:spLocks/>
          </p:cNvSpPr>
          <p:nvPr/>
        </p:nvSpPr>
        <p:spPr>
          <a:xfrm>
            <a:off x="4794741" y="3678392"/>
            <a:ext cx="4280434" cy="1605636"/>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a:p>
          <a:p>
            <a:r>
              <a:rPr lang="en-US" sz="3800"/>
              <a:t>Legal action</a:t>
            </a:r>
          </a:p>
        </p:txBody>
      </p:sp>
      <p:pic>
        <p:nvPicPr>
          <p:cNvPr id="9" name="Picture 9" descr="A picture containing clock, watch&#10;&#10;Description automatically generated">
            <a:extLst>
              <a:ext uri="{FF2B5EF4-FFF2-40B4-BE49-F238E27FC236}">
                <a16:creationId xmlns:a16="http://schemas.microsoft.com/office/drawing/2014/main" id="{EE92E451-C3B1-4830-6FD1-1C24BC71E9A9}"/>
              </a:ext>
            </a:extLst>
          </p:cNvPr>
          <p:cNvPicPr>
            <a:picLocks noChangeAspect="1"/>
          </p:cNvPicPr>
          <p:nvPr/>
        </p:nvPicPr>
        <p:blipFill>
          <a:blip r:embed="rId3"/>
          <a:stretch>
            <a:fillRect/>
          </a:stretch>
        </p:blipFill>
        <p:spPr>
          <a:xfrm>
            <a:off x="9322169" y="550487"/>
            <a:ext cx="2096023" cy="1412844"/>
          </a:xfrm>
          <a:prstGeom prst="rect">
            <a:avLst/>
          </a:prstGeom>
        </p:spPr>
      </p:pic>
      <p:pic>
        <p:nvPicPr>
          <p:cNvPr id="10" name="Picture 10" descr="A picture containing text, gift wrapping&#10;&#10;Description automatically generated">
            <a:extLst>
              <a:ext uri="{FF2B5EF4-FFF2-40B4-BE49-F238E27FC236}">
                <a16:creationId xmlns:a16="http://schemas.microsoft.com/office/drawing/2014/main" id="{C7BAAEE9-5D24-E992-6492-561451F74BEB}"/>
              </a:ext>
            </a:extLst>
          </p:cNvPr>
          <p:cNvPicPr>
            <a:picLocks noChangeAspect="1"/>
          </p:cNvPicPr>
          <p:nvPr/>
        </p:nvPicPr>
        <p:blipFill>
          <a:blip r:embed="rId4"/>
          <a:stretch>
            <a:fillRect/>
          </a:stretch>
        </p:blipFill>
        <p:spPr>
          <a:xfrm>
            <a:off x="9436990" y="2003631"/>
            <a:ext cx="1866379" cy="1648503"/>
          </a:xfrm>
          <a:prstGeom prst="rect">
            <a:avLst/>
          </a:prstGeom>
        </p:spPr>
      </p:pic>
      <p:pic>
        <p:nvPicPr>
          <p:cNvPr id="11" name="Picture 11" descr="A picture containing text&#10;&#10;Description automatically generated">
            <a:extLst>
              <a:ext uri="{FF2B5EF4-FFF2-40B4-BE49-F238E27FC236}">
                <a16:creationId xmlns:a16="http://schemas.microsoft.com/office/drawing/2014/main" id="{738DC811-EFC1-BE83-133F-698BD51DFF72}"/>
              </a:ext>
            </a:extLst>
          </p:cNvPr>
          <p:cNvPicPr>
            <a:picLocks noChangeAspect="1"/>
          </p:cNvPicPr>
          <p:nvPr/>
        </p:nvPicPr>
        <p:blipFill rotWithShape="1">
          <a:blip r:embed="rId5"/>
          <a:srcRect t="8609" r="380" b="14789"/>
          <a:stretch/>
        </p:blipFill>
        <p:spPr>
          <a:xfrm>
            <a:off x="9436991" y="3809467"/>
            <a:ext cx="2043842" cy="1705809"/>
          </a:xfrm>
          <a:prstGeom prst="rect">
            <a:avLst/>
          </a:prstGeom>
        </p:spPr>
      </p:pic>
    </p:spTree>
    <p:extLst>
      <p:ext uri="{BB962C8B-B14F-4D97-AF65-F5344CB8AC3E}">
        <p14:creationId xmlns:p14="http://schemas.microsoft.com/office/powerpoint/2010/main" val="4151484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1" name="Group 160">
            <a:extLst>
              <a:ext uri="{FF2B5EF4-FFF2-40B4-BE49-F238E27FC236}">
                <a16:creationId xmlns:a16="http://schemas.microsoft.com/office/drawing/2014/main" id="{9A517D76-CE12-47A5-BD95-9A8F05070B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1" name="Freeform 5">
              <a:extLst>
                <a:ext uri="{FF2B5EF4-FFF2-40B4-BE49-F238E27FC236}">
                  <a16:creationId xmlns:a16="http://schemas.microsoft.com/office/drawing/2014/main" id="{A2F2F994-D93C-4552-B9AD-DA9E8C94BF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2" name="Freeform 6">
              <a:extLst>
                <a:ext uri="{FF2B5EF4-FFF2-40B4-BE49-F238E27FC236}">
                  <a16:creationId xmlns:a16="http://schemas.microsoft.com/office/drawing/2014/main" id="{502B8064-B713-4DB8-AC36-3E576B348A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7">
              <a:extLst>
                <a:ext uri="{FF2B5EF4-FFF2-40B4-BE49-F238E27FC236}">
                  <a16:creationId xmlns:a16="http://schemas.microsoft.com/office/drawing/2014/main" id="{1D700A84-AE55-4EDE-A656-62806F504E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8">
              <a:extLst>
                <a:ext uri="{FF2B5EF4-FFF2-40B4-BE49-F238E27FC236}">
                  <a16:creationId xmlns:a16="http://schemas.microsoft.com/office/drawing/2014/main" id="{E04FC3D0-B839-4900-B5C8-86C794457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9">
              <a:extLst>
                <a:ext uri="{FF2B5EF4-FFF2-40B4-BE49-F238E27FC236}">
                  <a16:creationId xmlns:a16="http://schemas.microsoft.com/office/drawing/2014/main" id="{731A8D63-72B9-496F-BB43-DDD90FC7E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0">
              <a:extLst>
                <a:ext uri="{FF2B5EF4-FFF2-40B4-BE49-F238E27FC236}">
                  <a16:creationId xmlns:a16="http://schemas.microsoft.com/office/drawing/2014/main" id="{5B167ED7-B36F-4DDE-B273-7A309BD0F7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11">
              <a:extLst>
                <a:ext uri="{FF2B5EF4-FFF2-40B4-BE49-F238E27FC236}">
                  <a16:creationId xmlns:a16="http://schemas.microsoft.com/office/drawing/2014/main" id="{1178D32B-E32A-4691-84EB-5FE693D3B1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2">
              <a:extLst>
                <a:ext uri="{FF2B5EF4-FFF2-40B4-BE49-F238E27FC236}">
                  <a16:creationId xmlns:a16="http://schemas.microsoft.com/office/drawing/2014/main" id="{AB800FF0-63F8-4B30-96F4-E9601D026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3">
              <a:extLst>
                <a:ext uri="{FF2B5EF4-FFF2-40B4-BE49-F238E27FC236}">
                  <a16:creationId xmlns:a16="http://schemas.microsoft.com/office/drawing/2014/main" id="{A4616F81-02F6-4A18-949C-FB6CBA200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4">
              <a:extLst>
                <a:ext uri="{FF2B5EF4-FFF2-40B4-BE49-F238E27FC236}">
                  <a16:creationId xmlns:a16="http://schemas.microsoft.com/office/drawing/2014/main" id="{D31D2123-B363-42F3-8A04-43048C7BA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5">
              <a:extLst>
                <a:ext uri="{FF2B5EF4-FFF2-40B4-BE49-F238E27FC236}">
                  <a16:creationId xmlns:a16="http://schemas.microsoft.com/office/drawing/2014/main" id="{C60973D3-0B9D-465C-8FD3-266BBA49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6">
              <a:extLst>
                <a:ext uri="{FF2B5EF4-FFF2-40B4-BE49-F238E27FC236}">
                  <a16:creationId xmlns:a16="http://schemas.microsoft.com/office/drawing/2014/main" id="{C6655AC3-A1D6-4A0B-861F-F94CB5F0D1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7">
              <a:extLst>
                <a:ext uri="{FF2B5EF4-FFF2-40B4-BE49-F238E27FC236}">
                  <a16:creationId xmlns:a16="http://schemas.microsoft.com/office/drawing/2014/main" id="{E8850C4A-AFA5-499E-8E1C-176A59C88B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8">
              <a:extLst>
                <a:ext uri="{FF2B5EF4-FFF2-40B4-BE49-F238E27FC236}">
                  <a16:creationId xmlns:a16="http://schemas.microsoft.com/office/drawing/2014/main" id="{8C06F8D4-97B5-4836-AD19-2151421B03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9">
              <a:extLst>
                <a:ext uri="{FF2B5EF4-FFF2-40B4-BE49-F238E27FC236}">
                  <a16:creationId xmlns:a16="http://schemas.microsoft.com/office/drawing/2014/main" id="{89A2942D-1C1B-4AFF-9818-DA7B73EA48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0">
              <a:extLst>
                <a:ext uri="{FF2B5EF4-FFF2-40B4-BE49-F238E27FC236}">
                  <a16:creationId xmlns:a16="http://schemas.microsoft.com/office/drawing/2014/main" id="{2B61C5D3-5852-403F-B4BA-A64B933120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1">
              <a:extLst>
                <a:ext uri="{FF2B5EF4-FFF2-40B4-BE49-F238E27FC236}">
                  <a16:creationId xmlns:a16="http://schemas.microsoft.com/office/drawing/2014/main" id="{EF62A1A7-26C1-4804-93CB-A07F356CA3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2">
              <a:extLst>
                <a:ext uri="{FF2B5EF4-FFF2-40B4-BE49-F238E27FC236}">
                  <a16:creationId xmlns:a16="http://schemas.microsoft.com/office/drawing/2014/main" id="{490A1082-3E3A-4C61-9613-910BB024AD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3">
              <a:extLst>
                <a:ext uri="{FF2B5EF4-FFF2-40B4-BE49-F238E27FC236}">
                  <a16:creationId xmlns:a16="http://schemas.microsoft.com/office/drawing/2014/main" id="{5F452D69-A1DB-4A06-B933-896AED861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63" name="Group 162">
            <a:extLst>
              <a:ext uri="{FF2B5EF4-FFF2-40B4-BE49-F238E27FC236}">
                <a16:creationId xmlns:a16="http://schemas.microsoft.com/office/drawing/2014/main" id="{445D6626-A6F2-4475-922C-BE42D3365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2" name="Rectangle 31">
              <a:extLst>
                <a:ext uri="{FF2B5EF4-FFF2-40B4-BE49-F238E27FC236}">
                  <a16:creationId xmlns:a16="http://schemas.microsoft.com/office/drawing/2014/main" id="{0ECFEB13-5D98-43DB-8DFF-78327AE138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4" name="Isosceles Triangle 163">
              <a:extLst>
                <a:ext uri="{FF2B5EF4-FFF2-40B4-BE49-F238E27FC236}">
                  <a16:creationId xmlns:a16="http://schemas.microsoft.com/office/drawing/2014/main" id="{29DA4AFD-8D10-4660-A842-40F4D1434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Rectangle 33">
              <a:extLst>
                <a:ext uri="{FF2B5EF4-FFF2-40B4-BE49-F238E27FC236}">
                  <a16:creationId xmlns:a16="http://schemas.microsoft.com/office/drawing/2014/main" id="{F2DBAFF0-48F5-43BB-87C6-CE56A16B63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165" name="Rectangle 164">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6" name="Group 165">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9"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DA0D0836-BE57-2B17-81EE-6C89C5957A20}"/>
              </a:ext>
            </a:extLst>
          </p:cNvPr>
          <p:cNvSpPr>
            <a:spLocks noGrp="1"/>
          </p:cNvSpPr>
          <p:nvPr>
            <p:ph type="title"/>
          </p:nvPr>
        </p:nvSpPr>
        <p:spPr>
          <a:xfrm>
            <a:off x="670450" y="5391302"/>
            <a:ext cx="10697628" cy="789673"/>
          </a:xfrm>
        </p:spPr>
        <p:txBody>
          <a:bodyPr vert="horz" lIns="228600" tIns="228600" rIns="228600" bIns="0" rtlCol="0" anchor="ctr">
            <a:noAutofit/>
          </a:bodyPr>
          <a:lstStyle/>
          <a:p>
            <a:pPr>
              <a:lnSpc>
                <a:spcPct val="80000"/>
              </a:lnSpc>
            </a:pPr>
            <a:r>
              <a:rPr lang="en-US" sz="4400">
                <a:solidFill>
                  <a:schemeClr val="bg1"/>
                </a:solidFill>
              </a:rPr>
              <a:t>"But I'm not a contractor... how is this my problem?"</a:t>
            </a:r>
          </a:p>
        </p:txBody>
      </p:sp>
      <p:sp>
        <p:nvSpPr>
          <p:cNvPr id="167" name="Freeform: Shape 166">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4" name="Picture 4" descr="A picture containing person, outdoor, ground&#10;&#10;Description automatically generated">
            <a:extLst>
              <a:ext uri="{FF2B5EF4-FFF2-40B4-BE49-F238E27FC236}">
                <a16:creationId xmlns:a16="http://schemas.microsoft.com/office/drawing/2014/main" id="{C6B3BE49-6C90-7422-65AE-75E297CB4255}"/>
              </a:ext>
            </a:extLst>
          </p:cNvPr>
          <p:cNvPicPr>
            <a:picLocks noChangeAspect="1"/>
          </p:cNvPicPr>
          <p:nvPr/>
        </p:nvPicPr>
        <p:blipFill>
          <a:blip r:embed="rId3"/>
          <a:stretch>
            <a:fillRect/>
          </a:stretch>
        </p:blipFill>
        <p:spPr>
          <a:xfrm>
            <a:off x="351364" y="777341"/>
            <a:ext cx="5587999" cy="3729989"/>
          </a:xfrm>
          <a:prstGeom prst="rect">
            <a:avLst/>
          </a:prstGeom>
        </p:spPr>
      </p:pic>
      <p:pic>
        <p:nvPicPr>
          <p:cNvPr id="5" name="Picture 5" descr="A picture containing person, person&#10;&#10;Description automatically generated">
            <a:extLst>
              <a:ext uri="{FF2B5EF4-FFF2-40B4-BE49-F238E27FC236}">
                <a16:creationId xmlns:a16="http://schemas.microsoft.com/office/drawing/2014/main" id="{07938C68-C243-24F2-EBA8-2D0ABBD05479}"/>
              </a:ext>
            </a:extLst>
          </p:cNvPr>
          <p:cNvPicPr>
            <a:picLocks noChangeAspect="1"/>
          </p:cNvPicPr>
          <p:nvPr/>
        </p:nvPicPr>
        <p:blipFill>
          <a:blip r:embed="rId4"/>
          <a:stretch>
            <a:fillRect/>
          </a:stretch>
        </p:blipFill>
        <p:spPr>
          <a:xfrm>
            <a:off x="6256867" y="743022"/>
            <a:ext cx="5758528" cy="3764307"/>
          </a:xfrm>
          <a:prstGeom prst="rect">
            <a:avLst/>
          </a:prstGeom>
        </p:spPr>
      </p:pic>
    </p:spTree>
    <p:extLst>
      <p:ext uri="{BB962C8B-B14F-4D97-AF65-F5344CB8AC3E}">
        <p14:creationId xmlns:p14="http://schemas.microsoft.com/office/powerpoint/2010/main" val="1823580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71" name="Group 170">
            <a:extLst>
              <a:ext uri="{FF2B5EF4-FFF2-40B4-BE49-F238E27FC236}">
                <a16:creationId xmlns:a16="http://schemas.microsoft.com/office/drawing/2014/main" id="{9EA06921-3C0C-4126-AF75-9499D48390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72" name="Freeform 5">
              <a:extLst>
                <a:ext uri="{FF2B5EF4-FFF2-40B4-BE49-F238E27FC236}">
                  <a16:creationId xmlns:a16="http://schemas.microsoft.com/office/drawing/2014/main" id="{B8087084-CC7C-4D37-B821-F12CD3D29F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3" name="Freeform 6">
              <a:extLst>
                <a:ext uri="{FF2B5EF4-FFF2-40B4-BE49-F238E27FC236}">
                  <a16:creationId xmlns:a16="http://schemas.microsoft.com/office/drawing/2014/main" id="{A27EF3C6-8AF8-41C0-B4DF-664F240872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4" name="Freeform 7">
              <a:extLst>
                <a:ext uri="{FF2B5EF4-FFF2-40B4-BE49-F238E27FC236}">
                  <a16:creationId xmlns:a16="http://schemas.microsoft.com/office/drawing/2014/main" id="{46AD5CB4-13ED-4F2B-BA75-CA731F668A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5" name="Freeform 8">
              <a:extLst>
                <a:ext uri="{FF2B5EF4-FFF2-40B4-BE49-F238E27FC236}">
                  <a16:creationId xmlns:a16="http://schemas.microsoft.com/office/drawing/2014/main" id="{6C2FD3B8-D702-4F83-BA99-D23921211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6" name="Freeform 9">
              <a:extLst>
                <a:ext uri="{FF2B5EF4-FFF2-40B4-BE49-F238E27FC236}">
                  <a16:creationId xmlns:a16="http://schemas.microsoft.com/office/drawing/2014/main" id="{1AF0D977-DBC6-44B7-93FB-3F76406CF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7" name="Freeform 10">
              <a:extLst>
                <a:ext uri="{FF2B5EF4-FFF2-40B4-BE49-F238E27FC236}">
                  <a16:creationId xmlns:a16="http://schemas.microsoft.com/office/drawing/2014/main" id="{B3ED27DF-D17E-4922-8394-821ED9253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8" name="Freeform 11">
              <a:extLst>
                <a:ext uri="{FF2B5EF4-FFF2-40B4-BE49-F238E27FC236}">
                  <a16:creationId xmlns:a16="http://schemas.microsoft.com/office/drawing/2014/main" id="{800084EB-3C31-445C-8B2E-F43BA7ED36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9" name="Freeform 12">
              <a:extLst>
                <a:ext uri="{FF2B5EF4-FFF2-40B4-BE49-F238E27FC236}">
                  <a16:creationId xmlns:a16="http://schemas.microsoft.com/office/drawing/2014/main" id="{5EE7F4D6-BE2E-41A9-A417-BA1AE4583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0" name="Freeform 13">
              <a:extLst>
                <a:ext uri="{FF2B5EF4-FFF2-40B4-BE49-F238E27FC236}">
                  <a16:creationId xmlns:a16="http://schemas.microsoft.com/office/drawing/2014/main" id="{8805A789-4E10-46CF-A22B-8841C1CDFA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1" name="Freeform 14">
              <a:extLst>
                <a:ext uri="{FF2B5EF4-FFF2-40B4-BE49-F238E27FC236}">
                  <a16:creationId xmlns:a16="http://schemas.microsoft.com/office/drawing/2014/main" id="{9BD0D630-7987-48B7-A636-0ED234E22E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2" name="Freeform 15">
              <a:extLst>
                <a:ext uri="{FF2B5EF4-FFF2-40B4-BE49-F238E27FC236}">
                  <a16:creationId xmlns:a16="http://schemas.microsoft.com/office/drawing/2014/main" id="{F4E7D46D-851A-4DA9-B24D-19DAE1FCF2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3" name="Freeform 16">
              <a:extLst>
                <a:ext uri="{FF2B5EF4-FFF2-40B4-BE49-F238E27FC236}">
                  <a16:creationId xmlns:a16="http://schemas.microsoft.com/office/drawing/2014/main" id="{BA38A754-A53E-469C-B89B-6C7FF96079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4" name="Freeform 17">
              <a:extLst>
                <a:ext uri="{FF2B5EF4-FFF2-40B4-BE49-F238E27FC236}">
                  <a16:creationId xmlns:a16="http://schemas.microsoft.com/office/drawing/2014/main" id="{CAC17457-E557-440A-B5E0-40DFEEC89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5" name="Freeform 18">
              <a:extLst>
                <a:ext uri="{FF2B5EF4-FFF2-40B4-BE49-F238E27FC236}">
                  <a16:creationId xmlns:a16="http://schemas.microsoft.com/office/drawing/2014/main" id="{4D697814-F310-40D2-8E79-93C1881074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6" name="Freeform 19">
              <a:extLst>
                <a:ext uri="{FF2B5EF4-FFF2-40B4-BE49-F238E27FC236}">
                  <a16:creationId xmlns:a16="http://schemas.microsoft.com/office/drawing/2014/main" id="{0CA691A3-EEBB-46A7-A973-B1E2DD112C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7" name="Freeform 20">
              <a:extLst>
                <a:ext uri="{FF2B5EF4-FFF2-40B4-BE49-F238E27FC236}">
                  <a16:creationId xmlns:a16="http://schemas.microsoft.com/office/drawing/2014/main" id="{B7361B78-110B-4437-8058-4E05A4234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8" name="Freeform 21">
              <a:extLst>
                <a:ext uri="{FF2B5EF4-FFF2-40B4-BE49-F238E27FC236}">
                  <a16:creationId xmlns:a16="http://schemas.microsoft.com/office/drawing/2014/main" id="{97B9FFE1-BC8C-4C55-AE5D-8FDD78001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9" name="Freeform 22">
              <a:extLst>
                <a:ext uri="{FF2B5EF4-FFF2-40B4-BE49-F238E27FC236}">
                  <a16:creationId xmlns:a16="http://schemas.microsoft.com/office/drawing/2014/main" id="{6F87417E-9520-42E0-84D2-0C0225481A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0" name="Freeform 23">
              <a:extLst>
                <a:ext uri="{FF2B5EF4-FFF2-40B4-BE49-F238E27FC236}">
                  <a16:creationId xmlns:a16="http://schemas.microsoft.com/office/drawing/2014/main" id="{1235F6B6-5324-426D-84BE-EF96FD430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1" name="Freeform 24">
              <a:extLst>
                <a:ext uri="{FF2B5EF4-FFF2-40B4-BE49-F238E27FC236}">
                  <a16:creationId xmlns:a16="http://schemas.microsoft.com/office/drawing/2014/main" id="{093C61D3-C80D-4599-8280-763868B242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2" name="Freeform 25">
              <a:extLst>
                <a:ext uri="{FF2B5EF4-FFF2-40B4-BE49-F238E27FC236}">
                  <a16:creationId xmlns:a16="http://schemas.microsoft.com/office/drawing/2014/main" id="{D6D942F2-89B9-4755-89D9-436583176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194" name="Rectangle 193">
            <a:extLst>
              <a:ext uri="{FF2B5EF4-FFF2-40B4-BE49-F238E27FC236}">
                <a16:creationId xmlns:a16="http://schemas.microsoft.com/office/drawing/2014/main" id="{C40B6375-7479-45C4-8B99-EA1CF75F3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9FA256"/>
            </a:solidFill>
          </a:ln>
          <a:effectLst>
            <a:outerShdw blurRad="76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5" name="Picture 6" descr="Diagram, venn diagram&#10;&#10;Description automatically generated">
            <a:extLst>
              <a:ext uri="{FF2B5EF4-FFF2-40B4-BE49-F238E27FC236}">
                <a16:creationId xmlns:a16="http://schemas.microsoft.com/office/drawing/2014/main" id="{D35BCAE7-2098-574F-5ECD-4C353914D160}"/>
              </a:ext>
            </a:extLst>
          </p:cNvPr>
          <p:cNvPicPr>
            <a:picLocks noGrp="1" noChangeAspect="1"/>
          </p:cNvPicPr>
          <p:nvPr>
            <p:ph idx="1"/>
          </p:nvPr>
        </p:nvPicPr>
        <p:blipFill rotWithShape="1">
          <a:blip r:embed="rId3"/>
          <a:srcRect l="2097" t="18183" r="2621" b="15918"/>
          <a:stretch/>
        </p:blipFill>
        <p:spPr>
          <a:xfrm>
            <a:off x="2109827" y="544027"/>
            <a:ext cx="8184512" cy="5780002"/>
          </a:xfrm>
          <a:prstGeom prst="rect">
            <a:avLst/>
          </a:prstGeom>
        </p:spPr>
      </p:pic>
      <p:sp>
        <p:nvSpPr>
          <p:cNvPr id="7" name="TextBox 6">
            <a:extLst>
              <a:ext uri="{FF2B5EF4-FFF2-40B4-BE49-F238E27FC236}">
                <a16:creationId xmlns:a16="http://schemas.microsoft.com/office/drawing/2014/main" id="{EDFCF902-A193-96F5-F370-DEAD8C39CC2A}"/>
              </a:ext>
            </a:extLst>
          </p:cNvPr>
          <p:cNvSpPr txBox="1"/>
          <p:nvPr/>
        </p:nvSpPr>
        <p:spPr>
          <a:xfrm>
            <a:off x="3773129" y="700548"/>
            <a:ext cx="1425677" cy="3810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rPr>
              <a:t>DESIGNER</a:t>
            </a:r>
          </a:p>
        </p:txBody>
      </p:sp>
      <p:sp>
        <p:nvSpPr>
          <p:cNvPr id="8" name="TextBox 7">
            <a:extLst>
              <a:ext uri="{FF2B5EF4-FFF2-40B4-BE49-F238E27FC236}">
                <a16:creationId xmlns:a16="http://schemas.microsoft.com/office/drawing/2014/main" id="{37356CF2-8373-A193-0471-9D03ADE36C50}"/>
              </a:ext>
            </a:extLst>
          </p:cNvPr>
          <p:cNvSpPr txBox="1"/>
          <p:nvPr/>
        </p:nvSpPr>
        <p:spPr>
          <a:xfrm>
            <a:off x="7017774" y="700547"/>
            <a:ext cx="175751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rPr>
              <a:t>CONTRACTOR</a:t>
            </a:r>
          </a:p>
        </p:txBody>
      </p:sp>
      <p:sp>
        <p:nvSpPr>
          <p:cNvPr id="9" name="TextBox 8">
            <a:extLst>
              <a:ext uri="{FF2B5EF4-FFF2-40B4-BE49-F238E27FC236}">
                <a16:creationId xmlns:a16="http://schemas.microsoft.com/office/drawing/2014/main" id="{4EA30E7E-9D61-372E-2E0A-856ED4B6647C}"/>
              </a:ext>
            </a:extLst>
          </p:cNvPr>
          <p:cNvSpPr txBox="1"/>
          <p:nvPr/>
        </p:nvSpPr>
        <p:spPr>
          <a:xfrm>
            <a:off x="3140019" y="3294885"/>
            <a:ext cx="171402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Sequence of Construction</a:t>
            </a:r>
            <a:endParaRPr kumimoji="0" lang="en-US" sz="1800" b="0" i="0" u="none" strike="noStrike" kern="1200" cap="none" spc="0" normalizeH="0" baseline="0" noProof="0" err="1">
              <a:ln>
                <a:noFill/>
              </a:ln>
              <a:solidFill>
                <a:prstClr val="black"/>
              </a:solidFill>
              <a:effectLst/>
              <a:uLnTx/>
              <a:uFillTx/>
              <a:latin typeface="Rockwell" panose="02060603020205020403"/>
              <a:ea typeface="+mn-ea"/>
              <a:cs typeface="+mn-cs"/>
            </a:endParaRPr>
          </a:p>
        </p:txBody>
      </p:sp>
      <p:sp>
        <p:nvSpPr>
          <p:cNvPr id="10" name="TextBox 9">
            <a:extLst>
              <a:ext uri="{FF2B5EF4-FFF2-40B4-BE49-F238E27FC236}">
                <a16:creationId xmlns:a16="http://schemas.microsoft.com/office/drawing/2014/main" id="{FC8906D3-F014-3BE3-A090-7436DC69E392}"/>
              </a:ext>
            </a:extLst>
          </p:cNvPr>
          <p:cNvSpPr txBox="1"/>
          <p:nvPr/>
        </p:nvSpPr>
        <p:spPr>
          <a:xfrm>
            <a:off x="5383162" y="3441289"/>
            <a:ext cx="1744928" cy="8925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black"/>
                </a:solidFill>
                <a:effectLst/>
                <a:uLnTx/>
                <a:uFillTx/>
                <a:latin typeface="Rockwell" panose="02060603020205020403"/>
                <a:ea typeface="+mn-ea"/>
                <a:cs typeface="+mn-cs"/>
              </a:rPr>
              <a:t>PROJECT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a:ln>
                  <a:noFill/>
                </a:ln>
                <a:solidFill>
                  <a:prstClr val="black"/>
                </a:solidFill>
                <a:effectLst/>
                <a:uLnTx/>
                <a:uFillTx/>
                <a:latin typeface="Rockwell" panose="02060603020205020403"/>
                <a:ea typeface="+mn-ea"/>
                <a:cs typeface="+mn-cs"/>
              </a:rPr>
              <a:t>SUCCESS!</a:t>
            </a:r>
          </a:p>
        </p:txBody>
      </p:sp>
      <p:sp>
        <p:nvSpPr>
          <p:cNvPr id="11" name="TextBox 10">
            <a:extLst>
              <a:ext uri="{FF2B5EF4-FFF2-40B4-BE49-F238E27FC236}">
                <a16:creationId xmlns:a16="http://schemas.microsoft.com/office/drawing/2014/main" id="{140B6026-98D8-1AFA-6FA6-6C4259DE94DB}"/>
              </a:ext>
            </a:extLst>
          </p:cNvPr>
          <p:cNvSpPr txBox="1"/>
          <p:nvPr/>
        </p:nvSpPr>
        <p:spPr>
          <a:xfrm>
            <a:off x="7335117" y="3125614"/>
            <a:ext cx="210542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Determine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construction means/methods</a:t>
            </a:r>
          </a:p>
        </p:txBody>
      </p:sp>
      <p:sp>
        <p:nvSpPr>
          <p:cNvPr id="12" name="TextBox 11">
            <a:extLst>
              <a:ext uri="{FF2B5EF4-FFF2-40B4-BE49-F238E27FC236}">
                <a16:creationId xmlns:a16="http://schemas.microsoft.com/office/drawing/2014/main" id="{0ED748AF-26E1-734B-6594-2CEFEA4BB9A5}"/>
              </a:ext>
            </a:extLst>
          </p:cNvPr>
          <p:cNvSpPr txBox="1"/>
          <p:nvPr/>
        </p:nvSpPr>
        <p:spPr>
          <a:xfrm>
            <a:off x="479322" y="479322"/>
            <a:ext cx="2654709"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Rockwell" panose="02060603020205020403"/>
                <a:ea typeface="+mn-ea"/>
                <a:cs typeface="+mn-cs"/>
              </a:rPr>
              <a:t>RESPONSIBILITY</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Rockwell" panose="02060603020205020403"/>
                <a:ea typeface="+mn-ea"/>
                <a:cs typeface="+mn-cs"/>
              </a:rPr>
              <a:t>BREAKDOWN:</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13" name="Straight Arrow Connector 12">
            <a:extLst>
              <a:ext uri="{FF2B5EF4-FFF2-40B4-BE49-F238E27FC236}">
                <a16:creationId xmlns:a16="http://schemas.microsoft.com/office/drawing/2014/main" id="{EB149D3F-AD2F-35BE-81E8-3004F37BD73E}"/>
              </a:ext>
            </a:extLst>
          </p:cNvPr>
          <p:cNvCxnSpPr/>
          <p:nvPr/>
        </p:nvCxnSpPr>
        <p:spPr>
          <a:xfrm>
            <a:off x="3593998" y="2672223"/>
            <a:ext cx="889819" cy="4916"/>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58FCB11-EFA0-139E-CF3A-382EC74ED953}"/>
              </a:ext>
            </a:extLst>
          </p:cNvPr>
          <p:cNvCxnSpPr>
            <a:cxnSpLocks/>
          </p:cNvCxnSpPr>
          <p:nvPr/>
        </p:nvCxnSpPr>
        <p:spPr>
          <a:xfrm>
            <a:off x="3544836" y="3188416"/>
            <a:ext cx="889819" cy="4916"/>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B365BA1-3053-2AB9-86D6-CBD3EBCD04B0}"/>
              </a:ext>
            </a:extLst>
          </p:cNvPr>
          <p:cNvCxnSpPr>
            <a:cxnSpLocks/>
          </p:cNvCxnSpPr>
          <p:nvPr/>
        </p:nvCxnSpPr>
        <p:spPr>
          <a:xfrm>
            <a:off x="7944771" y="3016351"/>
            <a:ext cx="889819" cy="4916"/>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983113E-1392-3146-E62F-2696AE78E051}"/>
              </a:ext>
            </a:extLst>
          </p:cNvPr>
          <p:cNvCxnSpPr>
            <a:cxnSpLocks/>
          </p:cNvCxnSpPr>
          <p:nvPr/>
        </p:nvCxnSpPr>
        <p:spPr>
          <a:xfrm>
            <a:off x="3581707" y="3950416"/>
            <a:ext cx="889819" cy="4916"/>
          </a:xfrm>
          <a:prstGeom prst="straightConnector1">
            <a:avLst/>
          </a:prstGeom>
          <a:ln w="28575"/>
        </p:spPr>
        <p:style>
          <a:lnRef idx="1">
            <a:schemeClr val="accent6"/>
          </a:lnRef>
          <a:fillRef idx="0">
            <a:schemeClr val="accent6"/>
          </a:fillRef>
          <a:effectRef idx="0">
            <a:schemeClr val="accent6"/>
          </a:effectRef>
          <a:fontRef idx="minor">
            <a:schemeClr val="tx1"/>
          </a:fontRef>
        </p:style>
      </p:cxnSp>
      <p:cxnSp>
        <p:nvCxnSpPr>
          <p:cNvPr id="18" name="Straight Arrow Connector 17">
            <a:extLst>
              <a:ext uri="{FF2B5EF4-FFF2-40B4-BE49-F238E27FC236}">
                <a16:creationId xmlns:a16="http://schemas.microsoft.com/office/drawing/2014/main" id="{92F19EAF-4B84-6602-DC69-794B9CD8CA32}"/>
              </a:ext>
            </a:extLst>
          </p:cNvPr>
          <p:cNvCxnSpPr>
            <a:cxnSpLocks/>
          </p:cNvCxnSpPr>
          <p:nvPr/>
        </p:nvCxnSpPr>
        <p:spPr>
          <a:xfrm>
            <a:off x="7981011" y="4007455"/>
            <a:ext cx="889819" cy="4916"/>
          </a:xfrm>
          <a:prstGeom prst="straightConnector1">
            <a:avLst/>
          </a:prstGeom>
          <a:ln w="28575"/>
        </p:spPr>
        <p:style>
          <a:lnRef idx="1">
            <a:schemeClr val="accent6"/>
          </a:lnRef>
          <a:fillRef idx="0">
            <a:schemeClr val="accent6"/>
          </a:fillRef>
          <a:effectRef idx="0">
            <a:schemeClr val="accent6"/>
          </a:effectRef>
          <a:fontRef idx="minor">
            <a:schemeClr val="tx1"/>
          </a:fontRef>
        </p:style>
      </p:cxnSp>
      <p:cxnSp>
        <p:nvCxnSpPr>
          <p:cNvPr id="19" name="Straight Arrow Connector 18">
            <a:extLst>
              <a:ext uri="{FF2B5EF4-FFF2-40B4-BE49-F238E27FC236}">
                <a16:creationId xmlns:a16="http://schemas.microsoft.com/office/drawing/2014/main" id="{BD53BC6C-FA16-9A60-55A6-7FC257DC8768}"/>
              </a:ext>
            </a:extLst>
          </p:cNvPr>
          <p:cNvCxnSpPr>
            <a:cxnSpLocks/>
          </p:cNvCxnSpPr>
          <p:nvPr/>
        </p:nvCxnSpPr>
        <p:spPr>
          <a:xfrm>
            <a:off x="3593997" y="5142577"/>
            <a:ext cx="889819" cy="4916"/>
          </a:xfrm>
          <a:prstGeom prst="straightConnector1">
            <a:avLst/>
          </a:prstGeom>
          <a:ln w="28575">
            <a:solidFill>
              <a:srgbClr val="00B050"/>
            </a:solidFill>
          </a:ln>
        </p:spPr>
        <p:style>
          <a:lnRef idx="1">
            <a:schemeClr val="accent6"/>
          </a:lnRef>
          <a:fillRef idx="0">
            <a:schemeClr val="accent6"/>
          </a:fillRef>
          <a:effectRef idx="0">
            <a:schemeClr val="accent6"/>
          </a:effectRef>
          <a:fontRef idx="minor">
            <a:schemeClr val="tx1"/>
          </a:fontRef>
        </p:style>
      </p:cxnSp>
      <p:cxnSp>
        <p:nvCxnSpPr>
          <p:cNvPr id="20" name="Straight Arrow Connector 19">
            <a:extLst>
              <a:ext uri="{FF2B5EF4-FFF2-40B4-BE49-F238E27FC236}">
                <a16:creationId xmlns:a16="http://schemas.microsoft.com/office/drawing/2014/main" id="{B97A7BB3-BE22-0DF4-0923-537665117991}"/>
              </a:ext>
            </a:extLst>
          </p:cNvPr>
          <p:cNvCxnSpPr>
            <a:cxnSpLocks/>
          </p:cNvCxnSpPr>
          <p:nvPr/>
        </p:nvCxnSpPr>
        <p:spPr>
          <a:xfrm>
            <a:off x="7944770" y="5204028"/>
            <a:ext cx="889819" cy="4916"/>
          </a:xfrm>
          <a:prstGeom prst="straightConnector1">
            <a:avLst/>
          </a:prstGeom>
          <a:ln w="28575">
            <a:solidFill>
              <a:srgbClr val="00B050"/>
            </a:solidFill>
          </a:ln>
        </p:spPr>
        <p:style>
          <a:lnRef idx="1">
            <a:schemeClr val="accent6"/>
          </a:lnRef>
          <a:fillRef idx="0">
            <a:schemeClr val="accent6"/>
          </a:fillRef>
          <a:effectRef idx="0">
            <a:schemeClr val="accent6"/>
          </a:effectRef>
          <a:fontRef idx="minor">
            <a:schemeClr val="tx1"/>
          </a:fontRef>
        </p:style>
      </p:cxnSp>
      <p:sp>
        <p:nvSpPr>
          <p:cNvPr id="2" name="TextBox 1">
            <a:extLst>
              <a:ext uri="{FF2B5EF4-FFF2-40B4-BE49-F238E27FC236}">
                <a16:creationId xmlns:a16="http://schemas.microsoft.com/office/drawing/2014/main" id="{77729FE4-8E3D-6C57-3B03-76C1EB5A05A3}"/>
              </a:ext>
            </a:extLst>
          </p:cNvPr>
          <p:cNvSpPr txBox="1"/>
          <p:nvPr/>
        </p:nvSpPr>
        <p:spPr>
          <a:xfrm>
            <a:off x="7373165" y="4279154"/>
            <a:ext cx="2105426"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Provide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constructed </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product</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TextBox 16">
            <a:extLst>
              <a:ext uri="{FF2B5EF4-FFF2-40B4-BE49-F238E27FC236}">
                <a16:creationId xmlns:a16="http://schemas.microsoft.com/office/drawing/2014/main" id="{402F7433-E14C-9369-AFEA-04DEEF5D2001}"/>
              </a:ext>
            </a:extLst>
          </p:cNvPr>
          <p:cNvSpPr txBox="1"/>
          <p:nvPr/>
        </p:nvSpPr>
        <p:spPr>
          <a:xfrm>
            <a:off x="3301932" y="2285931"/>
            <a:ext cx="6139486"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Design E&amp;S controls                                             Prevent Sediment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                                                                                    From leaving site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Plan Creation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TextBox 20">
            <a:extLst>
              <a:ext uri="{FF2B5EF4-FFF2-40B4-BE49-F238E27FC236}">
                <a16:creationId xmlns:a16="http://schemas.microsoft.com/office/drawing/2014/main" id="{29AF5914-DEDF-A769-E034-7EC781AA4130}"/>
              </a:ext>
            </a:extLst>
          </p:cNvPr>
          <p:cNvSpPr txBox="1"/>
          <p:nvPr/>
        </p:nvSpPr>
        <p:spPr>
          <a:xfrm>
            <a:off x="2926638" y="4193653"/>
            <a:ext cx="274956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Meeting requirements</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&amp; guidelines</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rPr>
              <a:t>(AASHTO/PRD/ETC.)</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94491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2" grpId="0"/>
      <p:bldP spid="17"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4882F-6D9A-017B-8207-875CD1FDFCE5}"/>
              </a:ext>
            </a:extLst>
          </p:cNvPr>
          <p:cNvSpPr>
            <a:spLocks noGrp="1"/>
          </p:cNvSpPr>
          <p:nvPr>
            <p:ph type="title"/>
          </p:nvPr>
        </p:nvSpPr>
        <p:spPr>
          <a:xfrm>
            <a:off x="888631" y="2358391"/>
            <a:ext cx="3498979" cy="2453676"/>
          </a:xfrm>
        </p:spPr>
        <p:txBody>
          <a:bodyPr>
            <a:normAutofit/>
          </a:bodyPr>
          <a:lstStyle/>
          <a:p>
            <a:r>
              <a:rPr lang="en-US" sz="3800">
                <a:cs typeface="Calibri Light"/>
              </a:rPr>
              <a:t>What is a successful project?</a:t>
            </a:r>
          </a:p>
        </p:txBody>
      </p:sp>
      <p:pic>
        <p:nvPicPr>
          <p:cNvPr id="6" name="Picture 6">
            <a:extLst>
              <a:ext uri="{FF2B5EF4-FFF2-40B4-BE49-F238E27FC236}">
                <a16:creationId xmlns:a16="http://schemas.microsoft.com/office/drawing/2014/main" id="{64B74668-D49A-858A-953C-457BD6D5EA2A}"/>
              </a:ext>
            </a:extLst>
          </p:cNvPr>
          <p:cNvPicPr>
            <a:picLocks noGrp="1" noChangeAspect="1"/>
          </p:cNvPicPr>
          <p:nvPr>
            <p:ph idx="1"/>
          </p:nvPr>
        </p:nvPicPr>
        <p:blipFill>
          <a:blip r:embed="rId3"/>
          <a:stretch>
            <a:fillRect/>
          </a:stretch>
        </p:blipFill>
        <p:spPr>
          <a:xfrm>
            <a:off x="5876935" y="1490540"/>
            <a:ext cx="4895241" cy="3678950"/>
          </a:xfrm>
        </p:spPr>
      </p:pic>
      <p:pic>
        <p:nvPicPr>
          <p:cNvPr id="4" name="Picture 4" descr="A picture containing text, outdoor, road, tree&#10;&#10;Description automatically generated">
            <a:extLst>
              <a:ext uri="{FF2B5EF4-FFF2-40B4-BE49-F238E27FC236}">
                <a16:creationId xmlns:a16="http://schemas.microsoft.com/office/drawing/2014/main" id="{9D87C2CD-333A-521F-9BD8-423171E0E27C}"/>
              </a:ext>
            </a:extLst>
          </p:cNvPr>
          <p:cNvPicPr>
            <a:picLocks noChangeAspect="1"/>
          </p:cNvPicPr>
          <p:nvPr/>
        </p:nvPicPr>
        <p:blipFill rotWithShape="1">
          <a:blip r:embed="rId4"/>
          <a:srcRect r="13578" b="5010"/>
          <a:stretch/>
        </p:blipFill>
        <p:spPr>
          <a:xfrm>
            <a:off x="4704829" y="252589"/>
            <a:ext cx="5422429" cy="2980055"/>
          </a:xfrm>
          <a:prstGeom prst="rect">
            <a:avLst/>
          </a:prstGeom>
          <a:ln w="9525">
            <a:solidFill>
              <a:schemeClr val="tx1">
                <a:alpha val="20000"/>
              </a:schemeClr>
            </a:solidFill>
          </a:ln>
        </p:spPr>
      </p:pic>
      <p:pic>
        <p:nvPicPr>
          <p:cNvPr id="7" name="Picture 8">
            <a:extLst>
              <a:ext uri="{FF2B5EF4-FFF2-40B4-BE49-F238E27FC236}">
                <a16:creationId xmlns:a16="http://schemas.microsoft.com/office/drawing/2014/main" id="{AFCE96A2-1386-EAC0-414D-34CBDEE5C005}"/>
              </a:ext>
            </a:extLst>
          </p:cNvPr>
          <p:cNvPicPr>
            <a:picLocks noChangeAspect="1"/>
          </p:cNvPicPr>
          <p:nvPr/>
        </p:nvPicPr>
        <p:blipFill>
          <a:blip r:embed="rId5"/>
          <a:stretch>
            <a:fillRect/>
          </a:stretch>
        </p:blipFill>
        <p:spPr>
          <a:xfrm>
            <a:off x="7230980" y="3232483"/>
            <a:ext cx="4497805" cy="3360821"/>
          </a:xfrm>
          <a:prstGeom prst="rect">
            <a:avLst/>
          </a:prstGeom>
        </p:spPr>
      </p:pic>
    </p:spTree>
    <p:extLst>
      <p:ext uri="{BB962C8B-B14F-4D97-AF65-F5344CB8AC3E}">
        <p14:creationId xmlns:p14="http://schemas.microsoft.com/office/powerpoint/2010/main" val="112389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CE3618-1D7A-4256-B2AF-9DB692996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0" name="Group 9">
            <a:extLst>
              <a:ext uri="{FF2B5EF4-FFF2-40B4-BE49-F238E27FC236}">
                <a16:creationId xmlns:a16="http://schemas.microsoft.com/office/drawing/2014/main" id="{B984687B-789E-453B-921F-7804CCA6BA0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0495A546-1866-442A-8EF9-B683FCB39C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2" name="Freeform 6">
              <a:extLst>
                <a:ext uri="{FF2B5EF4-FFF2-40B4-BE49-F238E27FC236}">
                  <a16:creationId xmlns:a16="http://schemas.microsoft.com/office/drawing/2014/main" id="{20FC9B1F-EB6E-40D2-8261-0142E7326F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7">
              <a:extLst>
                <a:ext uri="{FF2B5EF4-FFF2-40B4-BE49-F238E27FC236}">
                  <a16:creationId xmlns:a16="http://schemas.microsoft.com/office/drawing/2014/main" id="{08DB0E74-FB47-4298-AF40-FAC8939F92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8">
              <a:extLst>
                <a:ext uri="{FF2B5EF4-FFF2-40B4-BE49-F238E27FC236}">
                  <a16:creationId xmlns:a16="http://schemas.microsoft.com/office/drawing/2014/main" id="{08813488-5B66-4FB7-A177-9B9B4658D6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9">
              <a:extLst>
                <a:ext uri="{FF2B5EF4-FFF2-40B4-BE49-F238E27FC236}">
                  <a16:creationId xmlns:a16="http://schemas.microsoft.com/office/drawing/2014/main" id="{235E4BF3-25DA-41E9-B880-A0DC6C1EF9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10">
              <a:extLst>
                <a:ext uri="{FF2B5EF4-FFF2-40B4-BE49-F238E27FC236}">
                  <a16:creationId xmlns:a16="http://schemas.microsoft.com/office/drawing/2014/main" id="{813C1F92-ED6B-4F19-9415-BFB5B5B5A1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1">
              <a:extLst>
                <a:ext uri="{FF2B5EF4-FFF2-40B4-BE49-F238E27FC236}">
                  <a16:creationId xmlns:a16="http://schemas.microsoft.com/office/drawing/2014/main" id="{9E40EF46-D7B9-447E-ACB4-D78972199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2">
              <a:extLst>
                <a:ext uri="{FF2B5EF4-FFF2-40B4-BE49-F238E27FC236}">
                  <a16:creationId xmlns:a16="http://schemas.microsoft.com/office/drawing/2014/main" id="{123CAE24-12FF-43D7-A6C0-6AA792E3AB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3">
              <a:extLst>
                <a:ext uri="{FF2B5EF4-FFF2-40B4-BE49-F238E27FC236}">
                  <a16:creationId xmlns:a16="http://schemas.microsoft.com/office/drawing/2014/main" id="{B372F5DB-BF3F-4325-85B0-CDCE7A6A68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4">
              <a:extLst>
                <a:ext uri="{FF2B5EF4-FFF2-40B4-BE49-F238E27FC236}">
                  <a16:creationId xmlns:a16="http://schemas.microsoft.com/office/drawing/2014/main" id="{B25A9653-2959-449B-BA93-64D5656B1A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5">
              <a:extLst>
                <a:ext uri="{FF2B5EF4-FFF2-40B4-BE49-F238E27FC236}">
                  <a16:creationId xmlns:a16="http://schemas.microsoft.com/office/drawing/2014/main" id="{683D52E0-024E-49EA-B58E-AFCB54B930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6">
              <a:extLst>
                <a:ext uri="{FF2B5EF4-FFF2-40B4-BE49-F238E27FC236}">
                  <a16:creationId xmlns:a16="http://schemas.microsoft.com/office/drawing/2014/main" id="{B42DB067-C8BB-4763-B3AC-A1AFC1F94C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7">
              <a:extLst>
                <a:ext uri="{FF2B5EF4-FFF2-40B4-BE49-F238E27FC236}">
                  <a16:creationId xmlns:a16="http://schemas.microsoft.com/office/drawing/2014/main" id="{4BFADE60-883C-490B-8717-29178631E0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8">
              <a:extLst>
                <a:ext uri="{FF2B5EF4-FFF2-40B4-BE49-F238E27FC236}">
                  <a16:creationId xmlns:a16="http://schemas.microsoft.com/office/drawing/2014/main" id="{276CDC4A-1010-43AB-BD13-E9BC487D6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19">
              <a:extLst>
                <a:ext uri="{FF2B5EF4-FFF2-40B4-BE49-F238E27FC236}">
                  <a16:creationId xmlns:a16="http://schemas.microsoft.com/office/drawing/2014/main" id="{E6DA892F-7AE7-4A83-9BFB-D5FDBA16D9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20">
              <a:extLst>
                <a:ext uri="{FF2B5EF4-FFF2-40B4-BE49-F238E27FC236}">
                  <a16:creationId xmlns:a16="http://schemas.microsoft.com/office/drawing/2014/main" id="{2079130B-2394-449B-80DB-0B9946C7B6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accent1">
                  <a:alpha val="12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1">
              <a:extLst>
                <a:ext uri="{FF2B5EF4-FFF2-40B4-BE49-F238E27FC236}">
                  <a16:creationId xmlns:a16="http://schemas.microsoft.com/office/drawing/2014/main" id="{2F852A68-5FD2-4BD4-902A-37D580B798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accent1">
                  <a:alpha val="12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2">
              <a:extLst>
                <a:ext uri="{FF2B5EF4-FFF2-40B4-BE49-F238E27FC236}">
                  <a16:creationId xmlns:a16="http://schemas.microsoft.com/office/drawing/2014/main" id="{1CD48066-FF17-425E-9EEC-795CD0CA40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3">
              <a:extLst>
                <a:ext uri="{FF2B5EF4-FFF2-40B4-BE49-F238E27FC236}">
                  <a16:creationId xmlns:a16="http://schemas.microsoft.com/office/drawing/2014/main" id="{374D862B-A8E1-4CB9-8529-077C6DBA5C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24">
              <a:extLst>
                <a:ext uri="{FF2B5EF4-FFF2-40B4-BE49-F238E27FC236}">
                  <a16:creationId xmlns:a16="http://schemas.microsoft.com/office/drawing/2014/main" id="{5A3B1A83-9C72-4407-A5BF-A9EAA5C4D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1" name="Freeform 25">
              <a:extLst>
                <a:ext uri="{FF2B5EF4-FFF2-40B4-BE49-F238E27FC236}">
                  <a16:creationId xmlns:a16="http://schemas.microsoft.com/office/drawing/2014/main" id="{C73AF399-B36E-419F-92C0-533EFBD935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BBC14806-3E8C-72B1-FC3C-6090A83BD552}"/>
              </a:ext>
            </a:extLst>
          </p:cNvPr>
          <p:cNvSpPr>
            <a:spLocks noGrp="1"/>
          </p:cNvSpPr>
          <p:nvPr>
            <p:ph type="title"/>
          </p:nvPr>
        </p:nvSpPr>
        <p:spPr>
          <a:xfrm>
            <a:off x="858151" y="337615"/>
            <a:ext cx="9578211" cy="2077992"/>
          </a:xfrm>
        </p:spPr>
        <p:txBody>
          <a:bodyPr anchor="t">
            <a:normAutofit fontScale="90000"/>
          </a:bodyPr>
          <a:lstStyle/>
          <a:p>
            <a:pPr algn="l"/>
            <a:r>
              <a:rPr lang="en-US" sz="5400">
                <a:solidFill>
                  <a:schemeClr val="accent1"/>
                </a:solidFill>
                <a:cs typeface="Calibri Light"/>
              </a:rPr>
              <a:t>What are the problems with the Commonly used ESC Sequence of Construction?</a:t>
            </a:r>
            <a:endParaRPr lang="en-US" sz="5400">
              <a:solidFill>
                <a:schemeClr val="accent1"/>
              </a:solidFill>
            </a:endParaRPr>
          </a:p>
        </p:txBody>
      </p:sp>
      <p:sp>
        <p:nvSpPr>
          <p:cNvPr id="33" name="Isosceles Triangle 32">
            <a:extLst>
              <a:ext uri="{FF2B5EF4-FFF2-40B4-BE49-F238E27FC236}">
                <a16:creationId xmlns:a16="http://schemas.microsoft.com/office/drawing/2014/main" id="{3F39476B-1A6D-47CB-AC7A-FB87EF003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27553" y="1375241"/>
            <a:ext cx="175681" cy="1665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 name="Content Placeholder 2">
            <a:extLst>
              <a:ext uri="{FF2B5EF4-FFF2-40B4-BE49-F238E27FC236}">
                <a16:creationId xmlns:a16="http://schemas.microsoft.com/office/drawing/2014/main" id="{C25FF8CB-D0A1-B3DA-198C-926DE7856EDF}"/>
              </a:ext>
            </a:extLst>
          </p:cNvPr>
          <p:cNvSpPr>
            <a:spLocks noGrp="1"/>
          </p:cNvSpPr>
          <p:nvPr>
            <p:ph idx="1"/>
          </p:nvPr>
        </p:nvSpPr>
        <p:spPr>
          <a:xfrm>
            <a:off x="2984656" y="2846591"/>
            <a:ext cx="5240900" cy="1164527"/>
          </a:xfrm>
        </p:spPr>
        <p:txBody>
          <a:bodyPr anchor="t">
            <a:normAutofit/>
          </a:bodyPr>
          <a:lstStyle/>
          <a:p>
            <a:r>
              <a:rPr lang="en-US" sz="2000"/>
              <a:t>Limits Contractor's flexibility</a:t>
            </a:r>
          </a:p>
        </p:txBody>
      </p:sp>
      <p:sp>
        <p:nvSpPr>
          <p:cNvPr id="5" name="Content Placeholder 2">
            <a:extLst>
              <a:ext uri="{FF2B5EF4-FFF2-40B4-BE49-F238E27FC236}">
                <a16:creationId xmlns:a16="http://schemas.microsoft.com/office/drawing/2014/main" id="{DD8C7C16-EAC8-5215-8080-2690BE0B89F7}"/>
              </a:ext>
            </a:extLst>
          </p:cNvPr>
          <p:cNvSpPr txBox="1">
            <a:spLocks/>
          </p:cNvSpPr>
          <p:nvPr/>
        </p:nvSpPr>
        <p:spPr>
          <a:xfrm>
            <a:off x="2989699" y="4395754"/>
            <a:ext cx="5240900" cy="1154367"/>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000" b="0" i="0" u="none" strike="noStrike" kern="1200" cap="none" spc="0" normalizeH="0" baseline="0" noProof="0">
                <a:ln>
                  <a:noFill/>
                </a:ln>
                <a:solidFill>
                  <a:prstClr val="black"/>
                </a:solidFill>
                <a:effectLst/>
                <a:uLnTx/>
                <a:uFillTx/>
                <a:latin typeface="Rockwell" panose="02060603020205020403"/>
                <a:ea typeface="+mn-ea"/>
                <a:cs typeface="+mn-cs"/>
              </a:rPr>
              <a:t>High number of toolkit modifications</a:t>
            </a:r>
          </a:p>
        </p:txBody>
      </p:sp>
      <p:sp>
        <p:nvSpPr>
          <p:cNvPr id="7" name="Content Placeholder 2">
            <a:extLst>
              <a:ext uri="{FF2B5EF4-FFF2-40B4-BE49-F238E27FC236}">
                <a16:creationId xmlns:a16="http://schemas.microsoft.com/office/drawing/2014/main" id="{6BB42545-FE6B-36F6-F728-B2C6E433A610}"/>
              </a:ext>
            </a:extLst>
          </p:cNvPr>
          <p:cNvSpPr txBox="1">
            <a:spLocks/>
          </p:cNvSpPr>
          <p:nvPr/>
        </p:nvSpPr>
        <p:spPr>
          <a:xfrm>
            <a:off x="2989561" y="3299020"/>
            <a:ext cx="5937209" cy="176418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000" b="0" i="0" u="none" strike="noStrike" kern="1200" cap="none" spc="0" normalizeH="0" baseline="0" noProof="0">
                <a:ln>
                  <a:noFill/>
                </a:ln>
                <a:solidFill>
                  <a:prstClr val="black"/>
                </a:solidFill>
                <a:effectLst/>
                <a:uLnTx/>
                <a:uFillTx/>
                <a:latin typeface="Rockwell" panose="02060603020205020403"/>
                <a:ea typeface="+mn-ea"/>
                <a:cs typeface="+mn-cs"/>
              </a:rPr>
              <a:t>QAD is required to enforce EVERYTHING in the Sequence as part of Delegated Authority from MDE</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 name="Content Placeholder 2">
            <a:extLst>
              <a:ext uri="{FF2B5EF4-FFF2-40B4-BE49-F238E27FC236}">
                <a16:creationId xmlns:a16="http://schemas.microsoft.com/office/drawing/2014/main" id="{461289D3-B4D3-8C1F-C80D-C9E91E67584D}"/>
              </a:ext>
            </a:extLst>
          </p:cNvPr>
          <p:cNvSpPr txBox="1">
            <a:spLocks/>
          </p:cNvSpPr>
          <p:nvPr/>
        </p:nvSpPr>
        <p:spPr>
          <a:xfrm>
            <a:off x="3720550" y="4818783"/>
            <a:ext cx="5240900" cy="1164527"/>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000" b="0" i="0" u="none" strike="noStrike" kern="1200" cap="none" spc="0" normalizeH="0" baseline="0" noProof="0">
                <a:ln>
                  <a:noFill/>
                </a:ln>
                <a:solidFill>
                  <a:prstClr val="black"/>
                </a:solidFill>
                <a:effectLst/>
                <a:uLnTx/>
                <a:uFillTx/>
                <a:latin typeface="Rockwell" panose="02060603020205020403"/>
                <a:ea typeface="+mn-ea"/>
                <a:cs typeface="+mn-cs"/>
              </a:rPr>
              <a:t>Construction Issues/Stops</a:t>
            </a:r>
          </a:p>
        </p:txBody>
      </p:sp>
      <p:sp>
        <p:nvSpPr>
          <p:cNvPr id="32" name="Content Placeholder 2">
            <a:extLst>
              <a:ext uri="{FF2B5EF4-FFF2-40B4-BE49-F238E27FC236}">
                <a16:creationId xmlns:a16="http://schemas.microsoft.com/office/drawing/2014/main" id="{2F5DD5B3-2328-9CAE-34EA-3716F7117E53}"/>
              </a:ext>
            </a:extLst>
          </p:cNvPr>
          <p:cNvSpPr txBox="1">
            <a:spLocks/>
          </p:cNvSpPr>
          <p:nvPr/>
        </p:nvSpPr>
        <p:spPr>
          <a:xfrm>
            <a:off x="3751698" y="5265695"/>
            <a:ext cx="3870769" cy="99701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000" b="0" i="0" u="none" strike="noStrike" kern="1200" cap="none" spc="0" normalizeH="0" baseline="0" noProof="0">
                <a:ln>
                  <a:noFill/>
                </a:ln>
                <a:solidFill>
                  <a:prstClr val="black"/>
                </a:solidFill>
                <a:effectLst/>
                <a:uLnTx/>
                <a:uFillTx/>
                <a:latin typeface="Rockwell" panose="02060603020205020403"/>
                <a:ea typeface="+mn-ea"/>
                <a:cs typeface="+mn-cs"/>
              </a:rPr>
              <a:t>Schedule delays</a:t>
            </a:r>
          </a:p>
        </p:txBody>
      </p:sp>
      <p:sp>
        <p:nvSpPr>
          <p:cNvPr id="4" name="Content Placeholder 2">
            <a:extLst>
              <a:ext uri="{FF2B5EF4-FFF2-40B4-BE49-F238E27FC236}">
                <a16:creationId xmlns:a16="http://schemas.microsoft.com/office/drawing/2014/main" id="{4FF5FEC0-20B7-4A40-E363-08A155CEBFDF}"/>
              </a:ext>
            </a:extLst>
          </p:cNvPr>
          <p:cNvSpPr txBox="1">
            <a:spLocks/>
          </p:cNvSpPr>
          <p:nvPr/>
        </p:nvSpPr>
        <p:spPr>
          <a:xfrm>
            <a:off x="3751696" y="5727888"/>
            <a:ext cx="3870769" cy="997015"/>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000" b="0" i="0" u="none" strike="noStrike" kern="1200" cap="none" spc="0" normalizeH="0" baseline="0" noProof="0">
                <a:ln>
                  <a:noFill/>
                </a:ln>
                <a:solidFill>
                  <a:prstClr val="black"/>
                </a:solidFill>
                <a:effectLst/>
                <a:uLnTx/>
                <a:uFillTx/>
                <a:latin typeface="Rockwell" panose="02060603020205020403"/>
                <a:ea typeface="+mn-ea"/>
                <a:cs typeface="+mn-cs"/>
              </a:rPr>
              <a:t>Contractor claims</a:t>
            </a:r>
          </a:p>
        </p:txBody>
      </p:sp>
    </p:spTree>
    <p:extLst>
      <p:ext uri="{BB962C8B-B14F-4D97-AF65-F5344CB8AC3E}">
        <p14:creationId xmlns:p14="http://schemas.microsoft.com/office/powerpoint/2010/main" val="1747750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9" grpId="0"/>
      <p:bldP spid="3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1"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31" name="Group 30">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2" name="Rectangle 31">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3" name="Isosceles Triangle 32">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Rectangle 33">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36" name="Rectangle 35">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9"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D1F61EDA-957E-A41B-32AE-5E50A7146AE2}"/>
              </a:ext>
            </a:extLst>
          </p:cNvPr>
          <p:cNvSpPr>
            <a:spLocks noGrp="1"/>
          </p:cNvSpPr>
          <p:nvPr>
            <p:ph type="title"/>
          </p:nvPr>
        </p:nvSpPr>
        <p:spPr>
          <a:xfrm>
            <a:off x="1374550" y="5434730"/>
            <a:ext cx="9435152" cy="789673"/>
          </a:xfrm>
        </p:spPr>
        <p:txBody>
          <a:bodyPr vert="horz" lIns="228600" tIns="228600" rIns="228600" bIns="0" rtlCol="0" anchor="ctr">
            <a:normAutofit/>
          </a:bodyPr>
          <a:lstStyle/>
          <a:p>
            <a:pPr>
              <a:lnSpc>
                <a:spcPct val="80000"/>
              </a:lnSpc>
            </a:pPr>
            <a:r>
              <a:rPr lang="en-US" sz="4400">
                <a:solidFill>
                  <a:schemeClr val="bg1"/>
                </a:solidFill>
              </a:rPr>
              <a:t>Common Sequence of Construction</a:t>
            </a:r>
          </a:p>
        </p:txBody>
      </p:sp>
      <p:sp>
        <p:nvSpPr>
          <p:cNvPr id="59" name="Freeform: Shape 58">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4" name="Picture 4" descr="A close-up of a document&#10;&#10;Description automatically generated">
            <a:extLst>
              <a:ext uri="{FF2B5EF4-FFF2-40B4-BE49-F238E27FC236}">
                <a16:creationId xmlns:a16="http://schemas.microsoft.com/office/drawing/2014/main" id="{21D77C2C-94DC-C0C5-37B9-2983F8B02900}"/>
              </a:ext>
            </a:extLst>
          </p:cNvPr>
          <p:cNvPicPr>
            <a:picLocks noGrp="1" noChangeAspect="1"/>
          </p:cNvPicPr>
          <p:nvPr>
            <p:ph idx="1"/>
          </p:nvPr>
        </p:nvPicPr>
        <p:blipFill>
          <a:blip r:embed="rId3"/>
          <a:stretch>
            <a:fillRect/>
          </a:stretch>
        </p:blipFill>
        <p:spPr>
          <a:xfrm>
            <a:off x="1858435" y="108155"/>
            <a:ext cx="7841353" cy="5077276"/>
          </a:xfrm>
          <a:prstGeom prst="rect">
            <a:avLst/>
          </a:prstGeom>
        </p:spPr>
      </p:pic>
      <p:sp>
        <p:nvSpPr>
          <p:cNvPr id="3" name="TextBox 2">
            <a:extLst>
              <a:ext uri="{FF2B5EF4-FFF2-40B4-BE49-F238E27FC236}">
                <a16:creationId xmlns:a16="http://schemas.microsoft.com/office/drawing/2014/main" id="{796F428B-587B-94A3-0CE7-BB2D74869877}"/>
              </a:ext>
            </a:extLst>
          </p:cNvPr>
          <p:cNvSpPr txBox="1"/>
          <p:nvPr/>
        </p:nvSpPr>
        <p:spPr>
          <a:xfrm>
            <a:off x="8171623" y="1231119"/>
            <a:ext cx="3703403" cy="707886"/>
          </a:xfrm>
          <a:prstGeom prst="rect">
            <a:avLst/>
          </a:prstGeom>
          <a:solidFill>
            <a:schemeClr val="bg1"/>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t>QAD HAS TO </a:t>
            </a:r>
            <a:r>
              <a:rPr lang="en-US" sz="2000">
                <a:solidFill>
                  <a:srgbClr val="FF0000"/>
                </a:solidFill>
              </a:rPr>
              <a:t>ENFORCE</a:t>
            </a:r>
            <a:r>
              <a:rPr lang="en-US" sz="2000"/>
              <a:t> ALL OF THIS, INCLUDING ORDER</a:t>
            </a:r>
            <a:r>
              <a:rPr lang="en-US"/>
              <a:t>!</a:t>
            </a:r>
          </a:p>
        </p:txBody>
      </p:sp>
    </p:spTree>
    <p:extLst>
      <p:ext uri="{BB962C8B-B14F-4D97-AF65-F5344CB8AC3E}">
        <p14:creationId xmlns:p14="http://schemas.microsoft.com/office/powerpoint/2010/main" val="2892910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9F58B5-D26B-9474-B091-2ABFA6CCC58C}"/>
            </a:ext>
          </a:extLst>
        </p:cNvPr>
        <p:cNvGrpSpPr/>
        <p:nvPr/>
      </p:nvGrpSpPr>
      <p:grpSpPr>
        <a:xfrm>
          <a:off x="0" y="0"/>
          <a:ext cx="0" cy="0"/>
          <a:chOff x="0" y="0"/>
          <a:chExt cx="0" cy="0"/>
        </a:xfrm>
      </p:grpSpPr>
      <p:pic>
        <p:nvPicPr>
          <p:cNvPr id="1026" name="Picture 2" descr="A row of old books&#10;&#10;Description automatically generated">
            <a:extLst>
              <a:ext uri="{FF2B5EF4-FFF2-40B4-BE49-F238E27FC236}">
                <a16:creationId xmlns:a16="http://schemas.microsoft.com/office/drawing/2014/main" id="{A7828781-0087-BF91-107E-CDC5F9AA29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720" y="939320"/>
            <a:ext cx="6822052" cy="4693961"/>
          </a:xfrm>
          <a:prstGeom prst="rect">
            <a:avLst/>
          </a:prstGeom>
          <a:solidFill>
            <a:schemeClr val="bg1"/>
          </a:solidFill>
        </p:spPr>
      </p:pic>
      <p:sp>
        <p:nvSpPr>
          <p:cNvPr id="2" name="TextBox 1">
            <a:extLst>
              <a:ext uri="{FF2B5EF4-FFF2-40B4-BE49-F238E27FC236}">
                <a16:creationId xmlns:a16="http://schemas.microsoft.com/office/drawing/2014/main" id="{39CDB0E8-993F-711B-CD54-1747CFAA7A02}"/>
              </a:ext>
            </a:extLst>
          </p:cNvPr>
          <p:cNvSpPr txBox="1"/>
          <p:nvPr/>
        </p:nvSpPr>
        <p:spPr>
          <a:xfrm>
            <a:off x="8217074" y="2004164"/>
            <a:ext cx="3457184" cy="2554545"/>
          </a:xfrm>
          <a:prstGeom prst="rect">
            <a:avLst/>
          </a:prstGeom>
          <a:noFill/>
        </p:spPr>
        <p:txBody>
          <a:bodyPr wrap="square" rtlCol="0">
            <a:spAutoFit/>
          </a:bodyPr>
          <a:lstStyle/>
          <a:p>
            <a:r>
              <a:rPr lang="en-US" sz="4000" b="0" i="0" u="none" strike="noStrike" dirty="0">
                <a:solidFill>
                  <a:srgbClr val="454545"/>
                </a:solidFill>
                <a:effectLst/>
                <a:latin typeface="Calibri Light" panose="020F0302020204030204" pitchFamily="34" charset="0"/>
              </a:rPr>
              <a:t>How did we get here: </a:t>
            </a:r>
            <a:r>
              <a:rPr lang="en-US" sz="4000" b="0" i="0" dirty="0">
                <a:solidFill>
                  <a:srgbClr val="000000"/>
                </a:solidFill>
                <a:effectLst/>
                <a:latin typeface="Calibri Light" panose="020F0302020204030204" pitchFamily="34" charset="0"/>
              </a:rPr>
              <a:t>​</a:t>
            </a:r>
            <a:br>
              <a:rPr lang="en-US" sz="4000" b="0" i="0" dirty="0">
                <a:solidFill>
                  <a:srgbClr val="000000"/>
                </a:solidFill>
                <a:effectLst/>
                <a:latin typeface="Calibri Light" panose="020F0302020204030204" pitchFamily="34" charset="0"/>
              </a:rPr>
            </a:br>
            <a:r>
              <a:rPr lang="en-US" sz="4000" b="0" i="0" u="none" strike="noStrike" dirty="0">
                <a:solidFill>
                  <a:srgbClr val="454545"/>
                </a:solidFill>
                <a:effectLst/>
                <a:latin typeface="Calibri Light" panose="020F0302020204030204" pitchFamily="34" charset="0"/>
              </a:rPr>
              <a:t>A History Lesson</a:t>
            </a:r>
            <a:endParaRPr lang="en-US" sz="4000" dirty="0"/>
          </a:p>
        </p:txBody>
      </p:sp>
    </p:spTree>
    <p:extLst>
      <p:ext uri="{BB962C8B-B14F-4D97-AF65-F5344CB8AC3E}">
        <p14:creationId xmlns:p14="http://schemas.microsoft.com/office/powerpoint/2010/main" val="571950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703B39E-1F25-5B74-500F-69E57D0CBE88}"/>
              </a:ext>
            </a:extLst>
          </p:cNvPr>
          <p:cNvSpPr>
            <a:spLocks noGrp="1"/>
          </p:cNvSpPr>
          <p:nvPr>
            <p:ph type="title"/>
          </p:nvPr>
        </p:nvSpPr>
        <p:spPr>
          <a:xfrm>
            <a:off x="3249213" y="1231582"/>
            <a:ext cx="5490224" cy="621578"/>
          </a:xfrm>
        </p:spPr>
        <p:txBody>
          <a:bodyPr>
            <a:normAutofit fontScale="90000"/>
          </a:bodyPr>
          <a:lstStyle/>
          <a:p>
            <a:r>
              <a:rPr lang="en-US" dirty="0"/>
              <a:t>Agenda</a:t>
            </a:r>
          </a:p>
        </p:txBody>
      </p:sp>
      <p:sp>
        <p:nvSpPr>
          <p:cNvPr id="11" name="Rectangle 1">
            <a:extLst>
              <a:ext uri="{FF2B5EF4-FFF2-40B4-BE49-F238E27FC236}">
                <a16:creationId xmlns:a16="http://schemas.microsoft.com/office/drawing/2014/main" id="{9D42B758-A800-2289-614F-F44D2F9EEBAC}"/>
              </a:ext>
            </a:extLst>
          </p:cNvPr>
          <p:cNvSpPr>
            <a:spLocks noGrp="1" noChangeArrowheads="1"/>
          </p:cNvSpPr>
          <p:nvPr>
            <p:ph type="body" idx="1"/>
          </p:nvPr>
        </p:nvSpPr>
        <p:spPr bwMode="auto">
          <a:xfrm>
            <a:off x="3350516" y="1952971"/>
            <a:ext cx="5490968"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bg1"/>
                </a:solidFill>
                <a:effectLst/>
                <a:latin typeface="Calibri"/>
                <a:ea typeface="Aptos" panose="020B0004020202020204" pitchFamily="34" charset="0"/>
                <a:cs typeface="Calibri"/>
              </a:rPr>
              <a:t>	</a:t>
            </a:r>
            <a:r>
              <a:rPr kumimoji="0" lang="en-US" altLang="en-US" sz="1600" b="0" i="0" u="none" strike="noStrike" cap="none" normalizeH="0" baseline="0" dirty="0">
                <a:ln>
                  <a:noFill/>
                </a:ln>
                <a:solidFill>
                  <a:srgbClr val="FFFF00"/>
                </a:solidFill>
                <a:effectLst/>
                <a:latin typeface="Calibri"/>
                <a:ea typeface="Aptos" panose="020B0004020202020204" pitchFamily="34" charset="0"/>
                <a:cs typeface="Calibri"/>
              </a:rPr>
              <a:t>Registration 		8:30-9:00 </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dirty="0">
                <a:solidFill>
                  <a:schemeClr val="bg1"/>
                </a:solidFill>
                <a:latin typeface="Calibri"/>
                <a:ea typeface="Aptos" panose="020B0004020202020204" pitchFamily="34" charset="0"/>
                <a:cs typeface="Calibri"/>
              </a:rPr>
              <a:t>Opening	&amp; Introduction 		9:00-9:30</a:t>
            </a:r>
          </a:p>
          <a:p>
            <a:pPr algn="l" eaLnBrk="0" fontAlgn="base" hangingPunct="0">
              <a:lnSpc>
                <a:spcPct val="100000"/>
              </a:lnSpc>
              <a:spcBef>
                <a:spcPct val="0"/>
              </a:spcBef>
              <a:spcAft>
                <a:spcPct val="0"/>
              </a:spcAft>
              <a:buClrTx/>
              <a:buSzTx/>
              <a:buFontTx/>
            </a:pPr>
            <a:r>
              <a:rPr lang="en-US" altLang="en-US" sz="1600" dirty="0">
                <a:solidFill>
                  <a:schemeClr val="bg1"/>
                </a:solidFill>
                <a:latin typeface="Calibri"/>
                <a:ea typeface="Aptos" panose="020B0004020202020204" pitchFamily="34" charset="0"/>
                <a:cs typeface="Calibri"/>
              </a:rPr>
              <a:t> (Ginger </a:t>
            </a:r>
            <a:r>
              <a:rPr lang="en-US" altLang="en-US" sz="1600" dirty="0" err="1">
                <a:solidFill>
                  <a:schemeClr val="bg1"/>
                </a:solidFill>
                <a:latin typeface="Calibri"/>
                <a:ea typeface="Aptos" panose="020B0004020202020204" pitchFamily="34" charset="0"/>
                <a:cs typeface="Calibri"/>
              </a:rPr>
              <a:t>Olyniec</a:t>
            </a:r>
            <a:r>
              <a:rPr lang="en-US" altLang="en-US" sz="1600" dirty="0">
                <a:solidFill>
                  <a:schemeClr val="bg1"/>
                </a:solidFill>
                <a:latin typeface="Calibri"/>
                <a:ea typeface="Aptos" panose="020B0004020202020204" pitchFamily="34" charset="0"/>
                <a:cs typeface="Calibri"/>
              </a:rPr>
              <a:t> &amp; Jeff Knaub)		</a:t>
            </a:r>
          </a:p>
          <a:p>
            <a:pPr lvl="0" algn="l" eaLnBrk="0" fontAlgn="base" hangingPunct="0">
              <a:lnSpc>
                <a:spcPct val="100000"/>
              </a:lnSpc>
              <a:spcBef>
                <a:spcPct val="0"/>
              </a:spcBef>
              <a:spcAft>
                <a:spcPct val="0"/>
              </a:spcAft>
              <a:buClrTx/>
              <a:buSzTx/>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Purpose of SOC (</a:t>
            </a:r>
            <a:r>
              <a:rPr lang="en-US" altLang="en-US" sz="1600" dirty="0">
                <a:solidFill>
                  <a:schemeClr val="bg1"/>
                </a:solidFill>
                <a:latin typeface="Calibri"/>
                <a:ea typeface="Aptos" panose="020B0004020202020204" pitchFamily="34" charset="0"/>
                <a:cs typeface="Calibri"/>
              </a:rPr>
              <a:t>Ginger Olyniec</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	</a:t>
            </a:r>
            <a:r>
              <a:rPr lang="en-US" altLang="en-US" sz="1600" dirty="0">
                <a:solidFill>
                  <a:schemeClr val="bg1"/>
                </a:solidFill>
                <a:latin typeface="Calibri"/>
                <a:ea typeface="Aptos" panose="020B0004020202020204" pitchFamily="34" charset="0"/>
                <a:cs typeface="Calibri"/>
              </a:rPr>
              <a:t>9:30</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-10:00</a:t>
            </a:r>
            <a:endParaRPr lang="en-US" altLang="en-US" sz="1600" b="0" i="0" u="none" strike="noStrike" cap="none" normalizeH="0" baseline="0" dirty="0">
              <a:ln>
                <a:noFill/>
              </a:ln>
              <a:solidFill>
                <a:schemeClr val="bg1"/>
              </a:solidFill>
              <a:effectLst/>
              <a:latin typeface="Calibri"/>
              <a:ea typeface="Aptos" panose="020B0004020202020204" pitchFamily="34" charset="0"/>
              <a:cs typeface="Calibri"/>
            </a:endParaRPr>
          </a:p>
          <a:p>
            <a:pPr lvl="0" algn="l" eaLnBrk="0" fontAlgn="base" hangingPunct="0">
              <a:lnSpc>
                <a:spcPct val="100000"/>
              </a:lnSpc>
              <a:spcBef>
                <a:spcPct val="0"/>
              </a:spcBef>
              <a:spcAft>
                <a:spcPct val="0"/>
              </a:spcAft>
              <a:buClrTx/>
              <a:buSzTx/>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Building the </a:t>
            </a:r>
            <a:r>
              <a:rPr lang="en-US" altLang="en-US" sz="1600" dirty="0">
                <a:solidFill>
                  <a:schemeClr val="bg1"/>
                </a:solidFill>
                <a:latin typeface="Calibri"/>
                <a:ea typeface="Aptos" panose="020B0004020202020204" pitchFamily="34" charset="0"/>
                <a:cs typeface="Calibri"/>
              </a:rPr>
              <a:t>SOC (Ginger Olyniec) 	</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10:00-10:45</a:t>
            </a:r>
            <a:endParaRPr lang="en-US" altLang="en-US" sz="1600" dirty="0">
              <a:solidFill>
                <a:schemeClr val="bg1"/>
              </a:solidFill>
              <a:latin typeface="Calibri"/>
              <a:ea typeface="Aptos" panose="020B0004020202020204" pitchFamily="34" charset="0"/>
              <a:cs typeface="Calibri"/>
            </a:endParaRPr>
          </a:p>
          <a:p>
            <a:pPr algn="l" eaLnBrk="0" fontAlgn="base" hangingPunct="0">
              <a:lnSpc>
                <a:spcPct val="100000"/>
              </a:lnSpc>
              <a:spcBef>
                <a:spcPct val="0"/>
              </a:spcBef>
              <a:spcAft>
                <a:spcPct val="0"/>
              </a:spcAft>
              <a:buClrTx/>
              <a:buSzTx/>
            </a:pPr>
            <a:r>
              <a:rPr lang="en-US" altLang="en-US" sz="1600" dirty="0">
                <a:solidFill>
                  <a:srgbClr val="FFFF00"/>
                </a:solidFill>
                <a:latin typeface="Calibri"/>
                <a:ea typeface="Aptos" panose="020B0004020202020204" pitchFamily="34" charset="0"/>
                <a:cs typeface="Calibri"/>
              </a:rPr>
              <a:t>	Break			10:45-11:00</a:t>
            </a:r>
          </a:p>
          <a:p>
            <a:pPr lvl="0" algn="l" eaLnBrk="0" fontAlgn="base" hangingPunct="0">
              <a:lnSpc>
                <a:spcPct val="100000"/>
              </a:lnSpc>
              <a:spcBef>
                <a:spcPct val="0"/>
              </a:spcBef>
              <a:spcAft>
                <a:spcPct val="0"/>
              </a:spcAft>
              <a:buClrTx/>
              <a:buSzTx/>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Sample Project </a:t>
            </a:r>
            <a:r>
              <a:rPr lang="en-US" altLang="en-US" sz="1600" dirty="0">
                <a:solidFill>
                  <a:schemeClr val="bg1"/>
                </a:solidFill>
                <a:latin typeface="Calibri"/>
                <a:ea typeface="Aptos" panose="020B0004020202020204" pitchFamily="34" charset="0"/>
                <a:cs typeface="Calibri"/>
              </a:rPr>
              <a:t>(Jonathan Brown 		</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11:00-11:30</a:t>
            </a:r>
            <a:endParaRPr lang="en-US" altLang="en-US" sz="1600" dirty="0">
              <a:solidFill>
                <a:schemeClr val="bg1"/>
              </a:solidFill>
              <a:latin typeface="Calibri"/>
              <a:ea typeface="Aptos" panose="020B0004020202020204" pitchFamily="34" charset="0"/>
              <a:cs typeface="Calibri"/>
            </a:endParaRPr>
          </a:p>
          <a:p>
            <a:pPr lvl="0" algn="l" eaLnBrk="0" fontAlgn="base" hangingPunct="0">
              <a:lnSpc>
                <a:spcPct val="100000"/>
              </a:lnSpc>
              <a:spcBef>
                <a:spcPct val="0"/>
              </a:spcBef>
              <a:spcAft>
                <a:spcPct val="0"/>
              </a:spcAft>
              <a:buClrTx/>
              <a:buSzTx/>
            </a:pPr>
            <a:r>
              <a:rPr lang="en-US" altLang="en-US" sz="1600" dirty="0">
                <a:solidFill>
                  <a:schemeClr val="bg1"/>
                </a:solidFill>
                <a:latin typeface="Calibri"/>
                <a:ea typeface="Aptos" panose="020B0004020202020204" pitchFamily="34" charset="0"/>
                <a:cs typeface="Calibri"/>
              </a:rPr>
              <a:t>  &amp; Ryan Doran</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	</a:t>
            </a:r>
            <a:endParaRPr lang="en-US" altLang="en-US" sz="1600" b="0" i="0" u="none" strike="noStrike" cap="none" normalizeH="0" baseline="0" dirty="0">
              <a:ln>
                <a:noFill/>
              </a:ln>
              <a:solidFill>
                <a:schemeClr val="bg1"/>
              </a:solidFill>
              <a:effectLst/>
              <a:latin typeface="Calibri"/>
              <a:ea typeface="Aptos" panose="020B0004020202020204" pitchFamily="34" charset="0"/>
              <a:cs typeface="Calibri"/>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Special Situations (Ginger Olyniec)	11:30-1</a:t>
            </a:r>
            <a:r>
              <a:rPr lang="en-US" altLang="en-US" sz="1600" dirty="0">
                <a:solidFill>
                  <a:schemeClr val="bg1"/>
                </a:solidFill>
                <a:latin typeface="Calibri"/>
                <a:ea typeface="Aptos" panose="020B0004020202020204" pitchFamily="34" charset="0"/>
                <a:cs typeface="Calibri"/>
              </a:rPr>
              <a:t>:3</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0</a:t>
            </a:r>
            <a:endParaRPr lang="en-US" altLang="en-US" sz="1600" b="0" i="0" u="none" strike="noStrike" cap="none" normalizeH="0" baseline="0" dirty="0">
              <a:ln>
                <a:noFill/>
              </a:ln>
              <a:solidFill>
                <a:schemeClr val="bg1"/>
              </a:solidFill>
              <a:effectLst/>
              <a:latin typeface="Calibri"/>
              <a:ea typeface="Aptos" panose="020B0004020202020204" pitchFamily="34" charset="0"/>
              <a:cs typeface="Calibri"/>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	</a:t>
            </a:r>
            <a:r>
              <a:rPr kumimoji="0" lang="en-US" altLang="en-US" sz="1600" b="0" i="0" u="none" strike="noStrike" cap="none" normalizeH="0" baseline="0" dirty="0">
                <a:ln>
                  <a:noFill/>
                </a:ln>
                <a:solidFill>
                  <a:srgbClr val="FFFF00"/>
                </a:solidFill>
                <a:effectLst/>
                <a:latin typeface="Calibri"/>
                <a:ea typeface="Aptos" panose="020B0004020202020204" pitchFamily="34" charset="0"/>
                <a:cs typeface="Calibri"/>
              </a:rPr>
              <a:t>Lunch 			12:00-1:00 </a:t>
            </a:r>
            <a:endParaRPr lang="en-US" altLang="en-US" sz="1600" b="0" i="0" u="none" strike="noStrike" cap="none" normalizeH="0" baseline="0" dirty="0">
              <a:ln>
                <a:noFill/>
              </a:ln>
              <a:solidFill>
                <a:srgbClr val="FFFF00"/>
              </a:solidFill>
              <a:effectLst/>
              <a:latin typeface="Calibri"/>
              <a:ea typeface="Aptos" panose="020B0004020202020204" pitchFamily="34" charset="0"/>
              <a:cs typeface="Calibri"/>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Break out sessions (Moderators)	1:30-2:45</a:t>
            </a:r>
            <a:endParaRPr kumimoji="0" lang="en-US" altLang="en-US" sz="1050" b="0" i="0" u="none" strike="noStrike" cap="none" normalizeH="0" baseline="0" dirty="0">
              <a:ln>
                <a:noFill/>
              </a:ln>
              <a:solidFill>
                <a:schemeClr val="bg1"/>
              </a:solidFill>
              <a:effectLst/>
              <a:latin typeface="Calibri"/>
              <a:cs typeface="Calibri"/>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	</a:t>
            </a:r>
            <a:r>
              <a:rPr kumimoji="0" lang="en-US" altLang="en-US" sz="1600" b="0" i="0" u="none" strike="noStrike" cap="none" normalizeH="0" baseline="0" dirty="0">
                <a:ln>
                  <a:noFill/>
                </a:ln>
                <a:solidFill>
                  <a:srgbClr val="FFFF00"/>
                </a:solidFill>
                <a:effectLst/>
                <a:latin typeface="Calibri"/>
                <a:ea typeface="Aptos" panose="020B0004020202020204" pitchFamily="34" charset="0"/>
                <a:cs typeface="Calibri"/>
              </a:rPr>
              <a:t>Break 			2:45 – 3:00</a:t>
            </a:r>
            <a:endParaRPr lang="en-US" altLang="en-US" sz="1600" b="0" i="0" u="none" strike="noStrike" cap="none" normalizeH="0" baseline="0" dirty="0">
              <a:ln>
                <a:noFill/>
              </a:ln>
              <a:solidFill>
                <a:srgbClr val="FFFF00"/>
              </a:solidFill>
              <a:effectLst/>
              <a:latin typeface="Calibri"/>
              <a:ea typeface="Aptos" panose="020B0004020202020204" pitchFamily="34" charset="0"/>
              <a:cs typeface="Calibri"/>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Wrap up </a:t>
            </a:r>
            <a:r>
              <a:rPr lang="en-US" altLang="en-US" sz="1600" dirty="0">
                <a:solidFill>
                  <a:schemeClr val="bg1"/>
                </a:solidFill>
                <a:latin typeface="Calibri"/>
                <a:ea typeface="Aptos" panose="020B0004020202020204" pitchFamily="34" charset="0"/>
                <a:cs typeface="Calibri"/>
              </a:rPr>
              <a:t>(All hands)</a:t>
            </a:r>
            <a:r>
              <a:rPr kumimoji="0" lang="en-US" altLang="en-US" sz="1600" b="0" i="0" u="none" strike="noStrike" cap="none" normalizeH="0" baseline="0" dirty="0">
                <a:ln>
                  <a:noFill/>
                </a:ln>
                <a:solidFill>
                  <a:schemeClr val="bg1"/>
                </a:solidFill>
                <a:effectLst/>
                <a:latin typeface="Calibri"/>
                <a:ea typeface="Aptos" panose="020B0004020202020204" pitchFamily="34" charset="0"/>
                <a:cs typeface="Calibri"/>
              </a:rPr>
              <a:t>		3:00-3:30</a:t>
            </a:r>
            <a:endParaRPr kumimoji="0" lang="en-US" altLang="en-US" sz="3200" b="0" i="0" u="none" strike="noStrike" cap="none" normalizeH="0" baseline="0" dirty="0">
              <a:ln>
                <a:noFill/>
              </a:ln>
              <a:solidFill>
                <a:schemeClr val="bg1"/>
              </a:solidFill>
              <a:effectLst/>
              <a:latin typeface="Calibri"/>
              <a:cs typeface="Calibri"/>
            </a:endParaRPr>
          </a:p>
        </p:txBody>
      </p:sp>
    </p:spTree>
    <p:extLst>
      <p:ext uri="{BB962C8B-B14F-4D97-AF65-F5344CB8AC3E}">
        <p14:creationId xmlns:p14="http://schemas.microsoft.com/office/powerpoint/2010/main" val="3249508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873C127-099C-3722-9DF5-55D7F8E0259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C32670A-2204-0567-4FCA-9A8AA1C39E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1" name="Group 10">
            <a:extLst>
              <a:ext uri="{FF2B5EF4-FFF2-40B4-BE49-F238E27FC236}">
                <a16:creationId xmlns:a16="http://schemas.microsoft.com/office/drawing/2014/main" id="{4062425E-97EE-CCA7-07F5-E43B618BE9E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2" name="Freeform 5">
              <a:extLst>
                <a:ext uri="{FF2B5EF4-FFF2-40B4-BE49-F238E27FC236}">
                  <a16:creationId xmlns:a16="http://schemas.microsoft.com/office/drawing/2014/main" id="{7E95B66F-CBAD-2D7A-7146-C0C5DCEA079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6">
              <a:extLst>
                <a:ext uri="{FF2B5EF4-FFF2-40B4-BE49-F238E27FC236}">
                  <a16:creationId xmlns:a16="http://schemas.microsoft.com/office/drawing/2014/main" id="{566A18E2-0784-7D8D-7F64-5751C5AD5BD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7">
              <a:extLst>
                <a:ext uri="{FF2B5EF4-FFF2-40B4-BE49-F238E27FC236}">
                  <a16:creationId xmlns:a16="http://schemas.microsoft.com/office/drawing/2014/main" id="{08756AA1-A86E-44B1-1121-FD4321A1DCD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8">
              <a:extLst>
                <a:ext uri="{FF2B5EF4-FFF2-40B4-BE49-F238E27FC236}">
                  <a16:creationId xmlns:a16="http://schemas.microsoft.com/office/drawing/2014/main" id="{75C07045-EC4A-5E04-F743-9129219A11C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9">
              <a:extLst>
                <a:ext uri="{FF2B5EF4-FFF2-40B4-BE49-F238E27FC236}">
                  <a16:creationId xmlns:a16="http://schemas.microsoft.com/office/drawing/2014/main" id="{44F53FA9-CD10-79A8-3888-8E0000D1BA7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0">
              <a:extLst>
                <a:ext uri="{FF2B5EF4-FFF2-40B4-BE49-F238E27FC236}">
                  <a16:creationId xmlns:a16="http://schemas.microsoft.com/office/drawing/2014/main" id="{40E8D794-CB75-3F55-C6BD-C9BF97D65AE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1">
              <a:extLst>
                <a:ext uri="{FF2B5EF4-FFF2-40B4-BE49-F238E27FC236}">
                  <a16:creationId xmlns:a16="http://schemas.microsoft.com/office/drawing/2014/main" id="{187325AB-59D2-FEA7-5CB6-65AF0406436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2">
              <a:extLst>
                <a:ext uri="{FF2B5EF4-FFF2-40B4-BE49-F238E27FC236}">
                  <a16:creationId xmlns:a16="http://schemas.microsoft.com/office/drawing/2014/main" id="{D8BE4D99-077A-5BD6-F48B-2646C891AB7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3">
              <a:extLst>
                <a:ext uri="{FF2B5EF4-FFF2-40B4-BE49-F238E27FC236}">
                  <a16:creationId xmlns:a16="http://schemas.microsoft.com/office/drawing/2014/main" id="{2B73BD34-E72E-EBAC-BDAA-89176268414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4">
              <a:extLst>
                <a:ext uri="{FF2B5EF4-FFF2-40B4-BE49-F238E27FC236}">
                  <a16:creationId xmlns:a16="http://schemas.microsoft.com/office/drawing/2014/main" id="{8326DBD8-15D1-7C48-12B9-C0C83B829C6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5">
              <a:extLst>
                <a:ext uri="{FF2B5EF4-FFF2-40B4-BE49-F238E27FC236}">
                  <a16:creationId xmlns:a16="http://schemas.microsoft.com/office/drawing/2014/main" id="{FFCF3864-162D-EBE0-0CC3-2CF51A2EABC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6">
              <a:extLst>
                <a:ext uri="{FF2B5EF4-FFF2-40B4-BE49-F238E27FC236}">
                  <a16:creationId xmlns:a16="http://schemas.microsoft.com/office/drawing/2014/main" id="{321C7925-D58F-0918-8048-C4DF7464BEC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7">
              <a:extLst>
                <a:ext uri="{FF2B5EF4-FFF2-40B4-BE49-F238E27FC236}">
                  <a16:creationId xmlns:a16="http://schemas.microsoft.com/office/drawing/2014/main" id="{AD8FB8B5-E3F8-4738-466C-198D043BED1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18">
              <a:extLst>
                <a:ext uri="{FF2B5EF4-FFF2-40B4-BE49-F238E27FC236}">
                  <a16:creationId xmlns:a16="http://schemas.microsoft.com/office/drawing/2014/main" id="{D3781F7C-EB90-B2DE-148C-3C56CC99FCC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19">
              <a:extLst>
                <a:ext uri="{FF2B5EF4-FFF2-40B4-BE49-F238E27FC236}">
                  <a16:creationId xmlns:a16="http://schemas.microsoft.com/office/drawing/2014/main" id="{207BE011-058E-93B8-8E43-9822F84E6A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0">
              <a:extLst>
                <a:ext uri="{FF2B5EF4-FFF2-40B4-BE49-F238E27FC236}">
                  <a16:creationId xmlns:a16="http://schemas.microsoft.com/office/drawing/2014/main" id="{F86C37FA-2F26-0857-E945-EF82C8737C8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1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1">
              <a:extLst>
                <a:ext uri="{FF2B5EF4-FFF2-40B4-BE49-F238E27FC236}">
                  <a16:creationId xmlns:a16="http://schemas.microsoft.com/office/drawing/2014/main" id="{E2C69496-198D-579A-D287-A374A9C2765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15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2">
              <a:extLst>
                <a:ext uri="{FF2B5EF4-FFF2-40B4-BE49-F238E27FC236}">
                  <a16:creationId xmlns:a16="http://schemas.microsoft.com/office/drawing/2014/main" id="{5E822C8F-29D9-C85B-A151-60E67ACB73C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23">
              <a:extLst>
                <a:ext uri="{FF2B5EF4-FFF2-40B4-BE49-F238E27FC236}">
                  <a16:creationId xmlns:a16="http://schemas.microsoft.com/office/drawing/2014/main" id="{AF06DD9F-C2DB-D33D-318C-32386B235E3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1" name="Freeform 24">
              <a:extLst>
                <a:ext uri="{FF2B5EF4-FFF2-40B4-BE49-F238E27FC236}">
                  <a16:creationId xmlns:a16="http://schemas.microsoft.com/office/drawing/2014/main" id="{9904ECA7-9296-CE6A-0A1E-27A5098473A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2" name="Freeform 25">
              <a:extLst>
                <a:ext uri="{FF2B5EF4-FFF2-40B4-BE49-F238E27FC236}">
                  <a16:creationId xmlns:a16="http://schemas.microsoft.com/office/drawing/2014/main" id="{C4215B73-5B97-96BD-582C-028C01206E1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3D717CB9-653F-83B5-3F6C-7923584268AB}"/>
              </a:ext>
            </a:extLst>
          </p:cNvPr>
          <p:cNvSpPr>
            <a:spLocks noGrp="1"/>
          </p:cNvSpPr>
          <p:nvPr>
            <p:ph type="title"/>
          </p:nvPr>
        </p:nvSpPr>
        <p:spPr>
          <a:xfrm>
            <a:off x="1759287" y="798881"/>
            <a:ext cx="8673427" cy="1048945"/>
          </a:xfrm>
        </p:spPr>
        <p:txBody>
          <a:bodyPr>
            <a:normAutofit/>
          </a:bodyPr>
          <a:lstStyle/>
          <a:p>
            <a:r>
              <a:rPr lang="en-US">
                <a:solidFill>
                  <a:schemeClr val="tx1"/>
                </a:solidFill>
                <a:cs typeface="Calibri Light"/>
              </a:rPr>
              <a:t>How does this cause issues? An example:</a:t>
            </a:r>
          </a:p>
        </p:txBody>
      </p:sp>
      <p:graphicFrame>
        <p:nvGraphicFramePr>
          <p:cNvPr id="5" name="Content Placeholder 2">
            <a:extLst>
              <a:ext uri="{FF2B5EF4-FFF2-40B4-BE49-F238E27FC236}">
                <a16:creationId xmlns:a16="http://schemas.microsoft.com/office/drawing/2014/main" id="{6A097FD5-052B-F266-BA17-EE3AB2935AC9}"/>
              </a:ext>
            </a:extLst>
          </p:cNvPr>
          <p:cNvGraphicFramePr>
            <a:graphicFrameLocks noGrp="1"/>
          </p:cNvGraphicFramePr>
          <p:nvPr>
            <p:ph idx="1"/>
          </p:nvPr>
        </p:nvGraphicFramePr>
        <p:xfrm>
          <a:off x="807722" y="1990976"/>
          <a:ext cx="10576558" cy="41754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8825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CE3618-1D7A-4256-B2AF-9DB692996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0" name="Group 9">
            <a:extLst>
              <a:ext uri="{FF2B5EF4-FFF2-40B4-BE49-F238E27FC236}">
                <a16:creationId xmlns:a16="http://schemas.microsoft.com/office/drawing/2014/main" id="{B984687B-789E-453B-921F-7804CCA6BA0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1" name="Freeform 5">
              <a:extLst>
                <a:ext uri="{FF2B5EF4-FFF2-40B4-BE49-F238E27FC236}">
                  <a16:creationId xmlns:a16="http://schemas.microsoft.com/office/drawing/2014/main" id="{0495A546-1866-442A-8EF9-B683FCB39C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2" name="Freeform 6">
              <a:extLst>
                <a:ext uri="{FF2B5EF4-FFF2-40B4-BE49-F238E27FC236}">
                  <a16:creationId xmlns:a16="http://schemas.microsoft.com/office/drawing/2014/main" id="{20FC9B1F-EB6E-40D2-8261-0142E7326F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7">
              <a:extLst>
                <a:ext uri="{FF2B5EF4-FFF2-40B4-BE49-F238E27FC236}">
                  <a16:creationId xmlns:a16="http://schemas.microsoft.com/office/drawing/2014/main" id="{08DB0E74-FB47-4298-AF40-FAC8939F92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8">
              <a:extLst>
                <a:ext uri="{FF2B5EF4-FFF2-40B4-BE49-F238E27FC236}">
                  <a16:creationId xmlns:a16="http://schemas.microsoft.com/office/drawing/2014/main" id="{08813488-5B66-4FB7-A177-9B9B4658D6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9">
              <a:extLst>
                <a:ext uri="{FF2B5EF4-FFF2-40B4-BE49-F238E27FC236}">
                  <a16:creationId xmlns:a16="http://schemas.microsoft.com/office/drawing/2014/main" id="{235E4BF3-25DA-41E9-B880-A0DC6C1EF9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10">
              <a:extLst>
                <a:ext uri="{FF2B5EF4-FFF2-40B4-BE49-F238E27FC236}">
                  <a16:creationId xmlns:a16="http://schemas.microsoft.com/office/drawing/2014/main" id="{813C1F92-ED6B-4F19-9415-BFB5B5B5A1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1">
              <a:extLst>
                <a:ext uri="{FF2B5EF4-FFF2-40B4-BE49-F238E27FC236}">
                  <a16:creationId xmlns:a16="http://schemas.microsoft.com/office/drawing/2014/main" id="{9E40EF46-D7B9-447E-ACB4-D78972199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2">
              <a:extLst>
                <a:ext uri="{FF2B5EF4-FFF2-40B4-BE49-F238E27FC236}">
                  <a16:creationId xmlns:a16="http://schemas.microsoft.com/office/drawing/2014/main" id="{123CAE24-12FF-43D7-A6C0-6AA792E3AB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3">
              <a:extLst>
                <a:ext uri="{FF2B5EF4-FFF2-40B4-BE49-F238E27FC236}">
                  <a16:creationId xmlns:a16="http://schemas.microsoft.com/office/drawing/2014/main" id="{B372F5DB-BF3F-4325-85B0-CDCE7A6A68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4">
              <a:extLst>
                <a:ext uri="{FF2B5EF4-FFF2-40B4-BE49-F238E27FC236}">
                  <a16:creationId xmlns:a16="http://schemas.microsoft.com/office/drawing/2014/main" id="{B25A9653-2959-449B-BA93-64D5656B1A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5">
              <a:extLst>
                <a:ext uri="{FF2B5EF4-FFF2-40B4-BE49-F238E27FC236}">
                  <a16:creationId xmlns:a16="http://schemas.microsoft.com/office/drawing/2014/main" id="{683D52E0-024E-49EA-B58E-AFCB54B930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6">
              <a:extLst>
                <a:ext uri="{FF2B5EF4-FFF2-40B4-BE49-F238E27FC236}">
                  <a16:creationId xmlns:a16="http://schemas.microsoft.com/office/drawing/2014/main" id="{B42DB067-C8BB-4763-B3AC-A1AFC1F94C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7">
              <a:extLst>
                <a:ext uri="{FF2B5EF4-FFF2-40B4-BE49-F238E27FC236}">
                  <a16:creationId xmlns:a16="http://schemas.microsoft.com/office/drawing/2014/main" id="{4BFADE60-883C-490B-8717-29178631E0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8">
              <a:extLst>
                <a:ext uri="{FF2B5EF4-FFF2-40B4-BE49-F238E27FC236}">
                  <a16:creationId xmlns:a16="http://schemas.microsoft.com/office/drawing/2014/main" id="{276CDC4A-1010-43AB-BD13-E9BC487D68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19">
              <a:extLst>
                <a:ext uri="{FF2B5EF4-FFF2-40B4-BE49-F238E27FC236}">
                  <a16:creationId xmlns:a16="http://schemas.microsoft.com/office/drawing/2014/main" id="{E6DA892F-7AE7-4A83-9BFB-D5FDBA16D9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20">
              <a:extLst>
                <a:ext uri="{FF2B5EF4-FFF2-40B4-BE49-F238E27FC236}">
                  <a16:creationId xmlns:a16="http://schemas.microsoft.com/office/drawing/2014/main" id="{2079130B-2394-449B-80DB-0B9946C7B6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accent1">
                  <a:alpha val="12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1">
              <a:extLst>
                <a:ext uri="{FF2B5EF4-FFF2-40B4-BE49-F238E27FC236}">
                  <a16:creationId xmlns:a16="http://schemas.microsoft.com/office/drawing/2014/main" id="{2F852A68-5FD2-4BD4-902A-37D580B798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accent1">
                  <a:alpha val="12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2">
              <a:extLst>
                <a:ext uri="{FF2B5EF4-FFF2-40B4-BE49-F238E27FC236}">
                  <a16:creationId xmlns:a16="http://schemas.microsoft.com/office/drawing/2014/main" id="{1CD48066-FF17-425E-9EEC-795CD0CA40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3">
              <a:extLst>
                <a:ext uri="{FF2B5EF4-FFF2-40B4-BE49-F238E27FC236}">
                  <a16:creationId xmlns:a16="http://schemas.microsoft.com/office/drawing/2014/main" id="{374D862B-A8E1-4CB9-8529-077C6DBA5C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24">
              <a:extLst>
                <a:ext uri="{FF2B5EF4-FFF2-40B4-BE49-F238E27FC236}">
                  <a16:creationId xmlns:a16="http://schemas.microsoft.com/office/drawing/2014/main" id="{5A3B1A83-9C72-4407-A5BF-A9EAA5C4D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1" name="Freeform 25">
              <a:extLst>
                <a:ext uri="{FF2B5EF4-FFF2-40B4-BE49-F238E27FC236}">
                  <a16:creationId xmlns:a16="http://schemas.microsoft.com/office/drawing/2014/main" id="{C73AF399-B36E-419F-92C0-533EFBD935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BBC14806-3E8C-72B1-FC3C-6090A83BD552}"/>
              </a:ext>
            </a:extLst>
          </p:cNvPr>
          <p:cNvSpPr>
            <a:spLocks noGrp="1"/>
          </p:cNvSpPr>
          <p:nvPr>
            <p:ph type="title"/>
          </p:nvPr>
        </p:nvSpPr>
        <p:spPr>
          <a:xfrm>
            <a:off x="744469" y="1024570"/>
            <a:ext cx="8720071" cy="4596253"/>
          </a:xfrm>
        </p:spPr>
        <p:txBody>
          <a:bodyPr anchor="t">
            <a:normAutofit/>
          </a:bodyPr>
          <a:lstStyle/>
          <a:p>
            <a:pPr algn="l"/>
            <a:r>
              <a:rPr lang="en-US" sz="5400">
                <a:solidFill>
                  <a:schemeClr val="accent1"/>
                </a:solidFill>
                <a:cs typeface="Calibri Light"/>
              </a:rPr>
              <a:t>LESSONS LEARNED</a:t>
            </a:r>
          </a:p>
        </p:txBody>
      </p:sp>
      <p:sp>
        <p:nvSpPr>
          <p:cNvPr id="33" name="Isosceles Triangle 32">
            <a:extLst>
              <a:ext uri="{FF2B5EF4-FFF2-40B4-BE49-F238E27FC236}">
                <a16:creationId xmlns:a16="http://schemas.microsoft.com/office/drawing/2014/main" id="{3F39476B-1A6D-47CB-AC7A-FB87EF003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627553" y="1375241"/>
            <a:ext cx="175681" cy="16659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4" name="Content Placeholder 2">
            <a:extLst>
              <a:ext uri="{FF2B5EF4-FFF2-40B4-BE49-F238E27FC236}">
                <a16:creationId xmlns:a16="http://schemas.microsoft.com/office/drawing/2014/main" id="{F7409D11-3C9F-B74B-DC92-765722B919A3}"/>
              </a:ext>
            </a:extLst>
          </p:cNvPr>
          <p:cNvSpPr txBox="1">
            <a:spLocks/>
          </p:cNvSpPr>
          <p:nvPr/>
        </p:nvSpPr>
        <p:spPr>
          <a:xfrm>
            <a:off x="2989695" y="2439376"/>
            <a:ext cx="6765357" cy="42620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400" b="0" i="0" u="none" strike="noStrike" kern="1200" cap="none" spc="0" normalizeH="0" baseline="0" noProof="0">
                <a:ln>
                  <a:noFill/>
                </a:ln>
                <a:solidFill>
                  <a:prstClr val="black"/>
                </a:solidFill>
                <a:effectLst/>
                <a:uLnTx/>
                <a:uFillTx/>
                <a:latin typeface="Rockwell" panose="02060603020205020403"/>
                <a:ea typeface="+mn-ea"/>
                <a:cs typeface="+mn-cs"/>
              </a:rPr>
              <a:t>Avoid tying ESC sequence to MOT phases</a:t>
            </a:r>
          </a:p>
        </p:txBody>
      </p:sp>
      <p:sp>
        <p:nvSpPr>
          <p:cNvPr id="35" name="Content Placeholder 2">
            <a:extLst>
              <a:ext uri="{FF2B5EF4-FFF2-40B4-BE49-F238E27FC236}">
                <a16:creationId xmlns:a16="http://schemas.microsoft.com/office/drawing/2014/main" id="{C59FD6BC-7F3F-09BD-083C-9EFCA53D81FF}"/>
              </a:ext>
            </a:extLst>
          </p:cNvPr>
          <p:cNvSpPr txBox="1">
            <a:spLocks/>
          </p:cNvSpPr>
          <p:nvPr/>
        </p:nvSpPr>
        <p:spPr>
          <a:xfrm>
            <a:off x="3010058" y="2999850"/>
            <a:ext cx="6053445" cy="41697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400" b="0" i="0" u="none" strike="noStrike" kern="1200" cap="none" spc="0" normalizeH="0" baseline="0" noProof="0">
                <a:ln>
                  <a:noFill/>
                </a:ln>
                <a:solidFill>
                  <a:prstClr val="black"/>
                </a:solidFill>
                <a:effectLst/>
                <a:uLnTx/>
                <a:uFillTx/>
                <a:latin typeface="Rockwell" panose="02060603020205020403"/>
                <a:ea typeface="+mn-ea"/>
                <a:cs typeface="+mn-cs"/>
              </a:rPr>
              <a:t>Constructability Issues</a:t>
            </a:r>
          </a:p>
        </p:txBody>
      </p:sp>
      <p:sp>
        <p:nvSpPr>
          <p:cNvPr id="36" name="Content Placeholder 2">
            <a:extLst>
              <a:ext uri="{FF2B5EF4-FFF2-40B4-BE49-F238E27FC236}">
                <a16:creationId xmlns:a16="http://schemas.microsoft.com/office/drawing/2014/main" id="{5FFCE677-CDCA-D93E-F5F5-E70E4BE0A47B}"/>
              </a:ext>
            </a:extLst>
          </p:cNvPr>
          <p:cNvSpPr txBox="1">
            <a:spLocks/>
          </p:cNvSpPr>
          <p:nvPr/>
        </p:nvSpPr>
        <p:spPr>
          <a:xfrm>
            <a:off x="3020586" y="3560252"/>
            <a:ext cx="6861467" cy="86434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F81B02"/>
              </a:buClr>
              <a:buSzPct val="110000"/>
              <a:buFont typeface="Wingdings" panose="05000000000000000000" pitchFamily="2" charset="2"/>
              <a:buChar char="§"/>
              <a:tabLst/>
              <a:defRPr/>
            </a:pPr>
            <a:r>
              <a:rPr kumimoji="0" lang="en-US" sz="2400" b="0" i="0" u="none" strike="noStrike" kern="1200" cap="none" spc="0" normalizeH="0" baseline="0" noProof="0">
                <a:ln>
                  <a:noFill/>
                </a:ln>
                <a:solidFill>
                  <a:prstClr val="black"/>
                </a:solidFill>
                <a:effectLst/>
                <a:uLnTx/>
                <a:uFillTx/>
                <a:latin typeface="Rockwell" panose="02060603020205020403"/>
                <a:ea typeface="+mn-ea"/>
                <a:cs typeface="+mn-cs"/>
              </a:rPr>
              <a:t>Concurrent utility/developer work conflicting with ESC SOC</a:t>
            </a:r>
          </a:p>
        </p:txBody>
      </p:sp>
    </p:spTree>
    <p:extLst>
      <p:ext uri="{BB962C8B-B14F-4D97-AF65-F5344CB8AC3E}">
        <p14:creationId xmlns:p14="http://schemas.microsoft.com/office/powerpoint/2010/main" val="179889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D19E6C7-FC45-B554-FC53-D900CF7E2E24}"/>
              </a:ext>
            </a:extLst>
          </p:cNvPr>
          <p:cNvSpPr txBox="1"/>
          <p:nvPr/>
        </p:nvSpPr>
        <p:spPr>
          <a:xfrm>
            <a:off x="518640" y="538821"/>
            <a:ext cx="10058400" cy="6001643"/>
          </a:xfrm>
          <a:prstGeom prst="rect">
            <a:avLst/>
          </a:prstGeom>
          <a:solidFill>
            <a:schemeClr val="bg1"/>
          </a:solidFill>
        </p:spPr>
        <p:txBody>
          <a:bodyPr wrap="square" rtlCol="0">
            <a:spAutoFit/>
          </a:bodyPr>
          <a:lstStyle/>
          <a:p>
            <a:r>
              <a:rPr lang="en-US" sz="2400" b="1" u="sng"/>
              <a:t>Terminology</a:t>
            </a:r>
          </a:p>
          <a:p>
            <a:pPr marL="285750" indent="-285750">
              <a:buFont typeface="Arial" panose="020B0604020202020204" pitchFamily="34" charset="0"/>
              <a:buChar char="•"/>
            </a:pPr>
            <a:r>
              <a:rPr lang="en-US" sz="2400" b="1" u="sng"/>
              <a:t>Phase(s) or Phasing: </a:t>
            </a:r>
            <a:r>
              <a:rPr lang="en-US" sz="2400"/>
              <a:t>a distinct period in a series of events or a process of change or development​. Construction Phasing: Allows a project to be completed in distinct segments rather than all at once. ​</a:t>
            </a:r>
          </a:p>
          <a:p>
            <a:pPr marL="285750" indent="-285750">
              <a:buFont typeface="Arial" panose="020B0604020202020204" pitchFamily="34" charset="0"/>
              <a:buChar char="•"/>
            </a:pPr>
            <a:r>
              <a:rPr lang="en-US" sz="2400" b="1" u="sng"/>
              <a:t>MOT Phasing: </a:t>
            </a:r>
            <a:r>
              <a:rPr lang="en-US" sz="2400"/>
              <a:t>Establishes temporary conditions to keep the travel ways safe during construction and maintenance or utility work. ​NOT ESC​</a:t>
            </a:r>
          </a:p>
          <a:p>
            <a:pPr marL="285750" indent="-285750">
              <a:buFont typeface="Arial" panose="020B0604020202020204" pitchFamily="34" charset="0"/>
              <a:buChar char="•"/>
            </a:pPr>
            <a:r>
              <a:rPr lang="en-US" sz="2400" b="1" u="sng"/>
              <a:t>Work Areas: </a:t>
            </a:r>
            <a:r>
              <a:rPr lang="en-US" sz="2400"/>
              <a:t>sub-areas within each project to simplify erosion and sediment control sequencing.​</a:t>
            </a:r>
          </a:p>
          <a:p>
            <a:pPr marL="742950" lvl="1" indent="-285750">
              <a:buFont typeface="Arial" panose="020B0604020202020204" pitchFamily="34" charset="0"/>
              <a:buChar char="•"/>
            </a:pPr>
            <a:r>
              <a:rPr lang="en-US" sz="2400"/>
              <a:t>Clarifies when an area is available for work to commence.​</a:t>
            </a:r>
          </a:p>
          <a:p>
            <a:pPr marL="742950" lvl="1" indent="-285750">
              <a:buFont typeface="Arial" panose="020B0604020202020204" pitchFamily="34" charset="0"/>
              <a:buChar char="•"/>
            </a:pPr>
            <a:r>
              <a:rPr lang="en-US" sz="2400"/>
              <a:t>Constraints are more easily identified and shown on specific plan sheets, not in the Sequence of Construction. ​</a:t>
            </a:r>
          </a:p>
          <a:p>
            <a:pPr marL="742950" lvl="1" indent="-285750">
              <a:buFont typeface="Arial" panose="020B0604020202020204" pitchFamily="34" charset="0"/>
              <a:buChar char="•"/>
            </a:pPr>
            <a:r>
              <a:rPr lang="en-US" sz="2400"/>
              <a:t>Areas are designated based on geography or drainage pattern.​</a:t>
            </a:r>
          </a:p>
          <a:p>
            <a:pPr marL="742950" lvl="1" indent="-285750">
              <a:buFont typeface="Arial" panose="020B0604020202020204" pitchFamily="34" charset="0"/>
              <a:buChar char="•"/>
            </a:pPr>
            <a:r>
              <a:rPr lang="en-US" sz="2400"/>
              <a:t>Not all projects will require work areas.​</a:t>
            </a:r>
          </a:p>
          <a:p>
            <a:pPr marL="285750" indent="-285750">
              <a:buFont typeface="Arial" panose="020B0604020202020204" pitchFamily="34" charset="0"/>
              <a:buChar char="•"/>
            </a:pPr>
            <a:r>
              <a:rPr lang="en-US" sz="2400" b="1" u="sng"/>
              <a:t>Stage:</a:t>
            </a:r>
            <a:r>
              <a:rPr lang="en-US" sz="2400" b="1"/>
              <a:t> </a:t>
            </a:r>
            <a:r>
              <a:rPr lang="en-US" sz="2400"/>
              <a:t>A sub-work area.​  Stages are used for complicated sequencing that requires sub-work areas</a:t>
            </a:r>
          </a:p>
        </p:txBody>
      </p:sp>
    </p:spTree>
    <p:extLst>
      <p:ext uri="{BB962C8B-B14F-4D97-AF65-F5344CB8AC3E}">
        <p14:creationId xmlns:p14="http://schemas.microsoft.com/office/powerpoint/2010/main" val="306347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6" name="Group 115">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8" name="Group 117">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4" name="Rectangle 33">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6" name="Rectangle 35">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120" name="Rectangle 119">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2" name="Group 121">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2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CD33E7DA-EFDB-B08E-9B8D-0A0A39CF066D}"/>
              </a:ext>
            </a:extLst>
          </p:cNvPr>
          <p:cNvSpPr>
            <a:spLocks noGrp="1"/>
          </p:cNvSpPr>
          <p:nvPr>
            <p:ph type="title"/>
          </p:nvPr>
        </p:nvSpPr>
        <p:spPr>
          <a:xfrm>
            <a:off x="1378425" y="5199797"/>
            <a:ext cx="9435152" cy="789673"/>
          </a:xfrm>
        </p:spPr>
        <p:txBody>
          <a:bodyPr vert="horz" lIns="228600" tIns="228600" rIns="228600" bIns="0" rtlCol="0" anchor="ctr">
            <a:normAutofit/>
          </a:bodyPr>
          <a:lstStyle/>
          <a:p>
            <a:pPr>
              <a:lnSpc>
                <a:spcPct val="80000"/>
              </a:lnSpc>
            </a:pPr>
            <a:r>
              <a:rPr lang="en-US" sz="4400">
                <a:solidFill>
                  <a:schemeClr val="bg1"/>
                </a:solidFill>
              </a:rPr>
              <a:t>How do we re-think writing the SOC?</a:t>
            </a:r>
          </a:p>
        </p:txBody>
      </p:sp>
      <p:sp>
        <p:nvSpPr>
          <p:cNvPr id="143" name="Freeform: Shape 142">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Person standing up at a table working on papers">
            <a:extLst>
              <a:ext uri="{FF2B5EF4-FFF2-40B4-BE49-F238E27FC236}">
                <a16:creationId xmlns:a16="http://schemas.microsoft.com/office/drawing/2014/main" id="{5BF826BE-6E05-5B6F-BC29-D3C5D80B5336}"/>
              </a:ext>
            </a:extLst>
          </p:cNvPr>
          <p:cNvPicPr>
            <a:picLocks noChangeAspect="1"/>
          </p:cNvPicPr>
          <p:nvPr/>
        </p:nvPicPr>
        <p:blipFill rotWithShape="1">
          <a:blip r:embed="rId3"/>
          <a:srcRect l="3346" t="193" r="-257" b="-193"/>
          <a:stretch/>
        </p:blipFill>
        <p:spPr>
          <a:xfrm>
            <a:off x="2632216" y="198927"/>
            <a:ext cx="6871469" cy="4732905"/>
          </a:xfrm>
          <a:prstGeom prst="rect">
            <a:avLst/>
          </a:prstGeom>
        </p:spPr>
      </p:pic>
    </p:spTree>
    <p:extLst>
      <p:ext uri="{BB962C8B-B14F-4D97-AF65-F5344CB8AC3E}">
        <p14:creationId xmlns:p14="http://schemas.microsoft.com/office/powerpoint/2010/main" val="605671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6305E-5AD0-2791-45F6-E3E4266A6770}"/>
              </a:ext>
            </a:extLst>
          </p:cNvPr>
          <p:cNvSpPr>
            <a:spLocks noGrp="1"/>
          </p:cNvSpPr>
          <p:nvPr>
            <p:ph type="title"/>
          </p:nvPr>
        </p:nvSpPr>
        <p:spPr/>
        <p:txBody>
          <a:bodyPr>
            <a:normAutofit/>
          </a:bodyPr>
          <a:lstStyle/>
          <a:p>
            <a:r>
              <a:rPr lang="en-US" sz="4800">
                <a:cs typeface="Calibri Light"/>
              </a:rPr>
              <a:t>WHAT IS FLEXIBILITY</a:t>
            </a:r>
            <a:endParaRPr lang="en-US" sz="4800"/>
          </a:p>
        </p:txBody>
      </p:sp>
      <p:pic>
        <p:nvPicPr>
          <p:cNvPr id="4" name="Content Placeholder 3" descr="A person doing a yoga pose&#10;&#10;Description automatically generated">
            <a:extLst>
              <a:ext uri="{FF2B5EF4-FFF2-40B4-BE49-F238E27FC236}">
                <a16:creationId xmlns:a16="http://schemas.microsoft.com/office/drawing/2014/main" id="{5F6AE52E-5667-E043-A610-546362C01264}"/>
              </a:ext>
            </a:extLst>
          </p:cNvPr>
          <p:cNvPicPr>
            <a:picLocks noGrp="1" noChangeAspect="1"/>
          </p:cNvPicPr>
          <p:nvPr>
            <p:ph idx="1"/>
          </p:nvPr>
        </p:nvPicPr>
        <p:blipFill>
          <a:blip r:embed="rId3"/>
          <a:stretch>
            <a:fillRect/>
          </a:stretch>
        </p:blipFill>
        <p:spPr>
          <a:xfrm>
            <a:off x="4961451" y="939458"/>
            <a:ext cx="7079727" cy="4283833"/>
          </a:xfrm>
        </p:spPr>
      </p:pic>
    </p:spTree>
    <p:extLst>
      <p:ext uri="{BB962C8B-B14F-4D97-AF65-F5344CB8AC3E}">
        <p14:creationId xmlns:p14="http://schemas.microsoft.com/office/powerpoint/2010/main" val="1648117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D52F2-F63E-C7FF-E219-8D86C872CDD3}"/>
              </a:ext>
            </a:extLst>
          </p:cNvPr>
          <p:cNvSpPr>
            <a:spLocks noGrp="1"/>
          </p:cNvSpPr>
          <p:nvPr>
            <p:ph type="title"/>
          </p:nvPr>
        </p:nvSpPr>
        <p:spPr>
          <a:xfrm>
            <a:off x="6785282" y="320822"/>
            <a:ext cx="4545927" cy="1433323"/>
          </a:xfrm>
        </p:spPr>
        <p:txBody>
          <a:bodyPr>
            <a:normAutofit/>
          </a:bodyPr>
          <a:lstStyle/>
          <a:p>
            <a:pPr algn="l"/>
            <a:r>
              <a:rPr lang="en-US" sz="3200">
                <a:solidFill>
                  <a:schemeClr val="tx2"/>
                </a:solidFill>
                <a:latin typeface="Rockwell"/>
                <a:cs typeface="Calibri Light"/>
              </a:rPr>
              <a:t>Roadmap to Project Success:</a:t>
            </a:r>
            <a:endParaRPr lang="en-US" sz="3200">
              <a:solidFill>
                <a:schemeClr val="tx2"/>
              </a:solidFill>
              <a:latin typeface="Rockwell"/>
            </a:endParaRPr>
          </a:p>
        </p:txBody>
      </p:sp>
      <p:sp>
        <p:nvSpPr>
          <p:cNvPr id="8" name="Content Placeholder 7">
            <a:extLst>
              <a:ext uri="{FF2B5EF4-FFF2-40B4-BE49-F238E27FC236}">
                <a16:creationId xmlns:a16="http://schemas.microsoft.com/office/drawing/2014/main" id="{2BECEE77-4432-9BCE-30D5-CCD6D453C84C}"/>
              </a:ext>
            </a:extLst>
          </p:cNvPr>
          <p:cNvSpPr>
            <a:spLocks noGrp="1"/>
          </p:cNvSpPr>
          <p:nvPr>
            <p:ph idx="1"/>
          </p:nvPr>
        </p:nvSpPr>
        <p:spPr>
          <a:xfrm>
            <a:off x="7046259" y="2528047"/>
            <a:ext cx="4679575" cy="3889951"/>
          </a:xfrm>
        </p:spPr>
        <p:txBody>
          <a:bodyPr>
            <a:normAutofit/>
          </a:bodyPr>
          <a:lstStyle/>
          <a:p>
            <a:pPr>
              <a:buClr>
                <a:srgbClr val="0864C5"/>
              </a:buClr>
            </a:pPr>
            <a:r>
              <a:rPr lang="en-US" sz="2200"/>
              <a:t>Show, don't tell</a:t>
            </a:r>
          </a:p>
          <a:p>
            <a:pPr>
              <a:buClr>
                <a:srgbClr val="0864C5"/>
              </a:buClr>
            </a:pPr>
            <a:r>
              <a:rPr lang="en-US" sz="2200"/>
              <a:t>"Work Areas" rather than "Phasing“</a:t>
            </a:r>
          </a:p>
          <a:p>
            <a:pPr>
              <a:buClr>
                <a:srgbClr val="0864C5"/>
              </a:buClr>
            </a:pPr>
            <a:r>
              <a:rPr lang="en-US" sz="2200"/>
              <a:t>Emphasize constructability</a:t>
            </a:r>
          </a:p>
          <a:p>
            <a:pPr>
              <a:buClr>
                <a:srgbClr val="0864C5"/>
              </a:buClr>
            </a:pPr>
            <a:r>
              <a:rPr lang="en-US" sz="2200"/>
              <a:t>If it isn't directly related to sediment control, DO NOT INCLUDE IT!</a:t>
            </a:r>
          </a:p>
          <a:p>
            <a:pPr>
              <a:buClr>
                <a:srgbClr val="0864C5"/>
              </a:buClr>
            </a:pPr>
            <a:r>
              <a:rPr lang="en-US" sz="2200"/>
              <a:t>Use </a:t>
            </a:r>
            <a:r>
              <a:rPr lang="en-US" sz="2200" b="1"/>
              <a:t>Active</a:t>
            </a:r>
            <a:r>
              <a:rPr lang="en-US" sz="2200"/>
              <a:t> voice (not passive)</a:t>
            </a:r>
          </a:p>
          <a:p>
            <a:pPr>
              <a:buClr>
                <a:srgbClr val="0864C5"/>
              </a:buClr>
            </a:pPr>
            <a:endParaRPr lang="en-US"/>
          </a:p>
          <a:p>
            <a:pPr>
              <a:buClr>
                <a:srgbClr val="0864C5"/>
              </a:buClr>
            </a:pPr>
            <a:endParaRPr lang="en-US"/>
          </a:p>
          <a:p>
            <a:pPr>
              <a:buClr>
                <a:srgbClr val="0864C5"/>
              </a:buClr>
            </a:pPr>
            <a:endParaRPr lang="en-US"/>
          </a:p>
          <a:p>
            <a:pPr>
              <a:buClr>
                <a:srgbClr val="0864C5"/>
              </a:buClr>
            </a:pPr>
            <a:endParaRPr lang="en-US"/>
          </a:p>
        </p:txBody>
      </p:sp>
      <p:pic>
        <p:nvPicPr>
          <p:cNvPr id="4" name="Picture 4">
            <a:extLst>
              <a:ext uri="{FF2B5EF4-FFF2-40B4-BE49-F238E27FC236}">
                <a16:creationId xmlns:a16="http://schemas.microsoft.com/office/drawing/2014/main" id="{0B2358B9-4B28-BBA8-87FC-0ED40C99A802}"/>
              </a:ext>
            </a:extLst>
          </p:cNvPr>
          <p:cNvPicPr>
            <a:picLocks noChangeAspect="1"/>
          </p:cNvPicPr>
          <p:nvPr/>
        </p:nvPicPr>
        <p:blipFill rotWithShape="1">
          <a:blip r:embed="rId3"/>
          <a:srcRect l="7306" r="19010"/>
          <a:stretch/>
        </p:blipFill>
        <p:spPr>
          <a:xfrm>
            <a:off x="580913" y="619101"/>
            <a:ext cx="6033050" cy="5260585"/>
          </a:xfrm>
          <a:prstGeom prst="rect">
            <a:avLst/>
          </a:prstGeom>
          <a:ln w="12700">
            <a:noFill/>
          </a:ln>
        </p:spPr>
      </p:pic>
      <p:sp>
        <p:nvSpPr>
          <p:cNvPr id="6" name="Content Placeholder 7">
            <a:extLst>
              <a:ext uri="{FF2B5EF4-FFF2-40B4-BE49-F238E27FC236}">
                <a16:creationId xmlns:a16="http://schemas.microsoft.com/office/drawing/2014/main" id="{E9EBD448-FA47-E4F5-ABDD-F97011075789}"/>
              </a:ext>
            </a:extLst>
          </p:cNvPr>
          <p:cNvSpPr txBox="1">
            <a:spLocks/>
          </p:cNvSpPr>
          <p:nvPr/>
        </p:nvSpPr>
        <p:spPr>
          <a:xfrm>
            <a:off x="7706503" y="2829691"/>
            <a:ext cx="3624706" cy="489511"/>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buClr>
                <a:srgbClr val="0864C5"/>
              </a:buClr>
            </a:pPr>
            <a:endParaRPr lang="en-US"/>
          </a:p>
        </p:txBody>
      </p:sp>
      <p:sp>
        <p:nvSpPr>
          <p:cNvPr id="3" name="Content Placeholder 7">
            <a:extLst>
              <a:ext uri="{FF2B5EF4-FFF2-40B4-BE49-F238E27FC236}">
                <a16:creationId xmlns:a16="http://schemas.microsoft.com/office/drawing/2014/main" id="{8719454E-D2C6-73E8-94F1-C91D5902F654}"/>
              </a:ext>
            </a:extLst>
          </p:cNvPr>
          <p:cNvSpPr txBox="1">
            <a:spLocks/>
          </p:cNvSpPr>
          <p:nvPr/>
        </p:nvSpPr>
        <p:spPr>
          <a:xfrm>
            <a:off x="7679609" y="4036972"/>
            <a:ext cx="3614268" cy="1042121"/>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buClr>
                <a:srgbClr val="0864C5"/>
              </a:buClr>
            </a:pPr>
            <a:endParaRPr lang="en-US"/>
          </a:p>
        </p:txBody>
      </p:sp>
    </p:spTree>
    <p:extLst>
      <p:ext uri="{BB962C8B-B14F-4D97-AF65-F5344CB8AC3E}">
        <p14:creationId xmlns:p14="http://schemas.microsoft.com/office/powerpoint/2010/main" val="37686064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82413CC-69E6-4BDA-A88D-E4EF8F95B2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1" name="Group 10">
            <a:extLst>
              <a:ext uri="{FF2B5EF4-FFF2-40B4-BE49-F238E27FC236}">
                <a16:creationId xmlns:a16="http://schemas.microsoft.com/office/drawing/2014/main" id="{4F1F7357-8633-4CE7-BF80-475EE8A2FAE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2" name="Freeform 5">
              <a:extLst>
                <a:ext uri="{FF2B5EF4-FFF2-40B4-BE49-F238E27FC236}">
                  <a16:creationId xmlns:a16="http://schemas.microsoft.com/office/drawing/2014/main" id="{E402FE4E-C12D-497C-AF81-F08E4E02B45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6">
              <a:extLst>
                <a:ext uri="{FF2B5EF4-FFF2-40B4-BE49-F238E27FC236}">
                  <a16:creationId xmlns:a16="http://schemas.microsoft.com/office/drawing/2014/main" id="{59247B10-170D-4E62-849A-38FCB43C6AF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7">
              <a:extLst>
                <a:ext uri="{FF2B5EF4-FFF2-40B4-BE49-F238E27FC236}">
                  <a16:creationId xmlns:a16="http://schemas.microsoft.com/office/drawing/2014/main" id="{89A587A7-1BEF-45AA-9EFC-6558A8749CE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8">
              <a:extLst>
                <a:ext uri="{FF2B5EF4-FFF2-40B4-BE49-F238E27FC236}">
                  <a16:creationId xmlns:a16="http://schemas.microsoft.com/office/drawing/2014/main" id="{AC25B5A1-6EF7-44EC-A2F0-1EDC96A79B0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9">
              <a:extLst>
                <a:ext uri="{FF2B5EF4-FFF2-40B4-BE49-F238E27FC236}">
                  <a16:creationId xmlns:a16="http://schemas.microsoft.com/office/drawing/2014/main" id="{80B8582C-7E17-4115-9FF1-979C8405CB5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0">
              <a:extLst>
                <a:ext uri="{FF2B5EF4-FFF2-40B4-BE49-F238E27FC236}">
                  <a16:creationId xmlns:a16="http://schemas.microsoft.com/office/drawing/2014/main" id="{F6C4AB66-7A18-4E51-935B-237F4CA8272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1">
              <a:extLst>
                <a:ext uri="{FF2B5EF4-FFF2-40B4-BE49-F238E27FC236}">
                  <a16:creationId xmlns:a16="http://schemas.microsoft.com/office/drawing/2014/main" id="{CDF12911-A240-4580-8788-0C49DB1FEDB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2">
              <a:extLst>
                <a:ext uri="{FF2B5EF4-FFF2-40B4-BE49-F238E27FC236}">
                  <a16:creationId xmlns:a16="http://schemas.microsoft.com/office/drawing/2014/main" id="{EAE0F5DE-442D-4F6C-B02C-2568ED19585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3">
              <a:extLst>
                <a:ext uri="{FF2B5EF4-FFF2-40B4-BE49-F238E27FC236}">
                  <a16:creationId xmlns:a16="http://schemas.microsoft.com/office/drawing/2014/main" id="{4F24A002-AFDE-4034-85BE-CBF005AE923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4">
              <a:extLst>
                <a:ext uri="{FF2B5EF4-FFF2-40B4-BE49-F238E27FC236}">
                  <a16:creationId xmlns:a16="http://schemas.microsoft.com/office/drawing/2014/main" id="{36F0721E-B4B0-4A6C-A92C-F8DE92D3AC0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5">
              <a:extLst>
                <a:ext uri="{FF2B5EF4-FFF2-40B4-BE49-F238E27FC236}">
                  <a16:creationId xmlns:a16="http://schemas.microsoft.com/office/drawing/2014/main" id="{54D2DC98-69F8-4F2F-9D45-BDFFA5E2BBB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6">
              <a:extLst>
                <a:ext uri="{FF2B5EF4-FFF2-40B4-BE49-F238E27FC236}">
                  <a16:creationId xmlns:a16="http://schemas.microsoft.com/office/drawing/2014/main" id="{0A636E33-DC38-40B9-B941-037E5D8603F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7">
              <a:extLst>
                <a:ext uri="{FF2B5EF4-FFF2-40B4-BE49-F238E27FC236}">
                  <a16:creationId xmlns:a16="http://schemas.microsoft.com/office/drawing/2014/main" id="{03D30690-68C2-4AEC-9789-1495D97E194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18">
              <a:extLst>
                <a:ext uri="{FF2B5EF4-FFF2-40B4-BE49-F238E27FC236}">
                  <a16:creationId xmlns:a16="http://schemas.microsoft.com/office/drawing/2014/main" id="{1020B1B9-821B-49FB-BDC9-57DA08CBC30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19">
              <a:extLst>
                <a:ext uri="{FF2B5EF4-FFF2-40B4-BE49-F238E27FC236}">
                  <a16:creationId xmlns:a16="http://schemas.microsoft.com/office/drawing/2014/main" id="{720EDCE4-8B18-413F-989E-E79628E5AF1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0">
              <a:extLst>
                <a:ext uri="{FF2B5EF4-FFF2-40B4-BE49-F238E27FC236}">
                  <a16:creationId xmlns:a16="http://schemas.microsoft.com/office/drawing/2014/main" id="{8563351E-0DDD-4FC8-8D0C-1E446E3C1B5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1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1">
              <a:extLst>
                <a:ext uri="{FF2B5EF4-FFF2-40B4-BE49-F238E27FC236}">
                  <a16:creationId xmlns:a16="http://schemas.microsoft.com/office/drawing/2014/main" id="{15E8B705-64E7-4513-B3CB-BF46C35732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15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2">
              <a:extLst>
                <a:ext uri="{FF2B5EF4-FFF2-40B4-BE49-F238E27FC236}">
                  <a16:creationId xmlns:a16="http://schemas.microsoft.com/office/drawing/2014/main" id="{30DAEE1C-EBB5-47F5-9E76-564FCFDBFC2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23">
              <a:extLst>
                <a:ext uri="{FF2B5EF4-FFF2-40B4-BE49-F238E27FC236}">
                  <a16:creationId xmlns:a16="http://schemas.microsoft.com/office/drawing/2014/main" id="{EDB255E9-A3E2-4098-99A1-FE38FAD15DA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1" name="Freeform 24">
              <a:extLst>
                <a:ext uri="{FF2B5EF4-FFF2-40B4-BE49-F238E27FC236}">
                  <a16:creationId xmlns:a16="http://schemas.microsoft.com/office/drawing/2014/main" id="{D2507F2A-27AF-4833-8273-5FC9A988639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2" name="Freeform 25">
              <a:extLst>
                <a:ext uri="{FF2B5EF4-FFF2-40B4-BE49-F238E27FC236}">
                  <a16:creationId xmlns:a16="http://schemas.microsoft.com/office/drawing/2014/main" id="{8DFB8904-0CB8-45AD-ABD2-F7A582365E8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8E17EEDF-5395-C2A7-73DF-0A6B9FD8796D}"/>
              </a:ext>
            </a:extLst>
          </p:cNvPr>
          <p:cNvSpPr>
            <a:spLocks noGrp="1"/>
          </p:cNvSpPr>
          <p:nvPr>
            <p:ph type="title"/>
          </p:nvPr>
        </p:nvSpPr>
        <p:spPr>
          <a:xfrm>
            <a:off x="1759287" y="798881"/>
            <a:ext cx="8673427" cy="1048945"/>
          </a:xfrm>
        </p:spPr>
        <p:txBody>
          <a:bodyPr>
            <a:noAutofit/>
          </a:bodyPr>
          <a:lstStyle/>
          <a:p>
            <a:r>
              <a:rPr lang="en-US" sz="4800">
                <a:solidFill>
                  <a:schemeClr val="tx1"/>
                </a:solidFill>
                <a:latin typeface="Rockwell"/>
                <a:cs typeface="Calibri Light"/>
              </a:rPr>
              <a:t>Benefits:</a:t>
            </a:r>
            <a:endParaRPr lang="en-US" sz="4800">
              <a:solidFill>
                <a:schemeClr val="tx1"/>
              </a:solidFill>
              <a:latin typeface="Rockwell"/>
            </a:endParaRPr>
          </a:p>
        </p:txBody>
      </p:sp>
      <p:graphicFrame>
        <p:nvGraphicFramePr>
          <p:cNvPr id="5" name="Content Placeholder 2">
            <a:extLst>
              <a:ext uri="{FF2B5EF4-FFF2-40B4-BE49-F238E27FC236}">
                <a16:creationId xmlns:a16="http://schemas.microsoft.com/office/drawing/2014/main" id="{D832E4F9-8FAC-C022-E4C3-A6167C877134}"/>
              </a:ext>
            </a:extLst>
          </p:cNvPr>
          <p:cNvGraphicFramePr>
            <a:graphicFrameLocks noGrp="1"/>
          </p:cNvGraphicFramePr>
          <p:nvPr>
            <p:ph idx="1"/>
          </p:nvPr>
        </p:nvGraphicFramePr>
        <p:xfrm>
          <a:off x="807722" y="1990976"/>
          <a:ext cx="10576558" cy="41754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72619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7B420-4281-9401-0335-4E17CA96C81E}"/>
              </a:ext>
            </a:extLst>
          </p:cNvPr>
          <p:cNvSpPr>
            <a:spLocks noGrp="1"/>
          </p:cNvSpPr>
          <p:nvPr>
            <p:ph type="title"/>
          </p:nvPr>
        </p:nvSpPr>
        <p:spPr>
          <a:xfrm>
            <a:off x="821636" y="2270258"/>
            <a:ext cx="3631094" cy="2765568"/>
          </a:xfrm>
        </p:spPr>
        <p:txBody>
          <a:bodyPr>
            <a:normAutofit/>
          </a:bodyPr>
          <a:lstStyle/>
          <a:p>
            <a:pPr algn="l"/>
            <a:r>
              <a:rPr lang="en-US" sz="4400">
                <a:solidFill>
                  <a:schemeClr val="bg1"/>
                </a:solidFill>
                <a:cs typeface="Calibri Light"/>
              </a:rPr>
              <a:t>What "Basic Steps" are the bare minimum?</a:t>
            </a:r>
            <a:endParaRPr lang="en-US" sz="4400">
              <a:solidFill>
                <a:schemeClr val="bg1"/>
              </a:solidFill>
            </a:endParaRPr>
          </a:p>
        </p:txBody>
      </p:sp>
      <p:sp>
        <p:nvSpPr>
          <p:cNvPr id="3" name="Content Placeholder 2">
            <a:extLst>
              <a:ext uri="{FF2B5EF4-FFF2-40B4-BE49-F238E27FC236}">
                <a16:creationId xmlns:a16="http://schemas.microsoft.com/office/drawing/2014/main" id="{D38A1F94-E4EB-C96C-0E31-56D714477A59}"/>
              </a:ext>
            </a:extLst>
          </p:cNvPr>
          <p:cNvSpPr>
            <a:spLocks noGrp="1"/>
          </p:cNvSpPr>
          <p:nvPr>
            <p:ph idx="1"/>
          </p:nvPr>
        </p:nvSpPr>
        <p:spPr>
          <a:xfrm>
            <a:off x="4887627" y="687034"/>
            <a:ext cx="6291398" cy="1247570"/>
          </a:xfrm>
        </p:spPr>
        <p:txBody>
          <a:bodyPr>
            <a:normAutofit/>
          </a:bodyPr>
          <a:lstStyle/>
          <a:p>
            <a:endParaRPr lang="en-US" sz="1600"/>
          </a:p>
          <a:p>
            <a:pPr lvl="1"/>
            <a:r>
              <a:rPr lang="en-US" sz="1800">
                <a:ea typeface="+mn-lt"/>
                <a:cs typeface="+mn-lt"/>
              </a:rPr>
              <a:t>QAD notification per Erosion and Sediment Control General Notes Sheet, Note 2</a:t>
            </a:r>
          </a:p>
          <a:p>
            <a:pPr lvl="1"/>
            <a:endParaRPr lang="en-US">
              <a:ea typeface="+mn-lt"/>
              <a:cs typeface="+mn-lt"/>
            </a:endParaRPr>
          </a:p>
          <a:p>
            <a:endParaRPr lang="en-US" sz="1600"/>
          </a:p>
        </p:txBody>
      </p:sp>
      <p:sp>
        <p:nvSpPr>
          <p:cNvPr id="7" name="Content Placeholder 2">
            <a:extLst>
              <a:ext uri="{FF2B5EF4-FFF2-40B4-BE49-F238E27FC236}">
                <a16:creationId xmlns:a16="http://schemas.microsoft.com/office/drawing/2014/main" id="{B1920F87-22BB-5F15-5F30-5213370A1EFE}"/>
              </a:ext>
            </a:extLst>
          </p:cNvPr>
          <p:cNvSpPr txBox="1">
            <a:spLocks/>
          </p:cNvSpPr>
          <p:nvPr/>
        </p:nvSpPr>
        <p:spPr>
          <a:xfrm>
            <a:off x="4880788" y="1577737"/>
            <a:ext cx="6281873" cy="932778"/>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sz="1600"/>
          </a:p>
          <a:p>
            <a:pPr lvl="1"/>
            <a:r>
              <a:rPr lang="en-US" sz="1800">
                <a:ea typeface="+mn-lt"/>
                <a:cs typeface="+mn-lt"/>
              </a:rPr>
              <a:t>Stakeout LOD and Clear/Grub for installation of perimeter controls before earth disturbance occurs</a:t>
            </a:r>
          </a:p>
          <a:p>
            <a:pPr lvl="1"/>
            <a:endParaRPr lang="en-US" sz="1800">
              <a:ea typeface="+mn-lt"/>
              <a:cs typeface="+mn-lt"/>
            </a:endParaRPr>
          </a:p>
          <a:p>
            <a:endParaRPr lang="en-US" sz="1600"/>
          </a:p>
        </p:txBody>
      </p:sp>
      <p:sp>
        <p:nvSpPr>
          <p:cNvPr id="32" name="Content Placeholder 2">
            <a:extLst>
              <a:ext uri="{FF2B5EF4-FFF2-40B4-BE49-F238E27FC236}">
                <a16:creationId xmlns:a16="http://schemas.microsoft.com/office/drawing/2014/main" id="{D4B3693C-0759-2148-521E-F8B5E20EBB2F}"/>
              </a:ext>
            </a:extLst>
          </p:cNvPr>
          <p:cNvSpPr txBox="1">
            <a:spLocks/>
          </p:cNvSpPr>
          <p:nvPr/>
        </p:nvSpPr>
        <p:spPr>
          <a:xfrm>
            <a:off x="4887627" y="2203580"/>
            <a:ext cx="7043872" cy="1228053"/>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sz="1600"/>
          </a:p>
          <a:p>
            <a:pPr lvl="1"/>
            <a:endParaRPr lang="en-US">
              <a:ea typeface="+mn-lt"/>
              <a:cs typeface="+mn-lt"/>
            </a:endParaRPr>
          </a:p>
          <a:p>
            <a:pPr lvl="1"/>
            <a:r>
              <a:rPr lang="en-US" sz="1800">
                <a:ea typeface="+mn-lt"/>
                <a:cs typeface="+mn-lt"/>
              </a:rPr>
              <a:t>Perform work as communicated in contract documents: give allowance for work to occur in any order/concurrently, with ESC in place whenever possible</a:t>
            </a:r>
          </a:p>
          <a:p>
            <a:pPr lvl="1"/>
            <a:endParaRPr lang="en-US">
              <a:ea typeface="+mn-lt"/>
              <a:cs typeface="+mn-lt"/>
            </a:endParaRPr>
          </a:p>
          <a:p>
            <a:endParaRPr lang="en-US" sz="1600"/>
          </a:p>
        </p:txBody>
      </p:sp>
      <p:sp>
        <p:nvSpPr>
          <p:cNvPr id="34" name="Content Placeholder 2">
            <a:extLst>
              <a:ext uri="{FF2B5EF4-FFF2-40B4-BE49-F238E27FC236}">
                <a16:creationId xmlns:a16="http://schemas.microsoft.com/office/drawing/2014/main" id="{7E3B04C4-AC4C-C38C-6496-A57860AD65BB}"/>
              </a:ext>
            </a:extLst>
          </p:cNvPr>
          <p:cNvSpPr txBox="1">
            <a:spLocks/>
          </p:cNvSpPr>
          <p:nvPr/>
        </p:nvSpPr>
        <p:spPr>
          <a:xfrm>
            <a:off x="4887627" y="3174301"/>
            <a:ext cx="6281873" cy="1304253"/>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sz="1600"/>
          </a:p>
          <a:p>
            <a:pPr lvl="1"/>
            <a:endParaRPr lang="en-US">
              <a:ea typeface="+mn-lt"/>
              <a:cs typeface="+mn-lt"/>
            </a:endParaRPr>
          </a:p>
          <a:p>
            <a:pPr lvl="1"/>
            <a:r>
              <a:rPr lang="en-US" sz="1800">
                <a:ea typeface="+mn-lt"/>
                <a:cs typeface="+mn-lt"/>
              </a:rPr>
              <a:t>Stabilization of DA/cleaning of upstream storm pipes prior to BMP installation, with QAD approval</a:t>
            </a:r>
          </a:p>
          <a:p>
            <a:pPr lvl="1"/>
            <a:endParaRPr lang="en-US">
              <a:ea typeface="+mn-lt"/>
              <a:cs typeface="+mn-lt"/>
            </a:endParaRPr>
          </a:p>
          <a:p>
            <a:endParaRPr lang="en-US" sz="1600"/>
          </a:p>
        </p:txBody>
      </p:sp>
      <p:sp>
        <p:nvSpPr>
          <p:cNvPr id="35" name="Content Placeholder 2">
            <a:extLst>
              <a:ext uri="{FF2B5EF4-FFF2-40B4-BE49-F238E27FC236}">
                <a16:creationId xmlns:a16="http://schemas.microsoft.com/office/drawing/2014/main" id="{5194A88C-1409-3C3A-033F-5B199BBF6AD7}"/>
              </a:ext>
            </a:extLst>
          </p:cNvPr>
          <p:cNvSpPr txBox="1">
            <a:spLocks/>
          </p:cNvSpPr>
          <p:nvPr/>
        </p:nvSpPr>
        <p:spPr>
          <a:xfrm>
            <a:off x="4880788" y="3969585"/>
            <a:ext cx="6281873" cy="1266153"/>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endParaRPr lang="en-US" sz="1600"/>
          </a:p>
          <a:p>
            <a:pPr lvl="1"/>
            <a:endParaRPr lang="en-US">
              <a:ea typeface="+mn-lt"/>
              <a:cs typeface="+mn-lt"/>
            </a:endParaRPr>
          </a:p>
          <a:p>
            <a:pPr lvl="1"/>
            <a:r>
              <a:rPr lang="en-US" sz="1800">
                <a:ea typeface="+mn-lt"/>
                <a:cs typeface="+mn-lt"/>
              </a:rPr>
              <a:t>Final stabilization of site when removing ESC devices with QAD approval. Stabilize any areas disturbed by removal of sediment controls.</a:t>
            </a:r>
          </a:p>
          <a:p>
            <a:endParaRPr lang="en-US" sz="1600"/>
          </a:p>
        </p:txBody>
      </p:sp>
    </p:spTree>
    <p:extLst>
      <p:ext uri="{BB962C8B-B14F-4D97-AF65-F5344CB8AC3E}">
        <p14:creationId xmlns:p14="http://schemas.microsoft.com/office/powerpoint/2010/main" val="344988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32" grpId="0"/>
      <p:bldP spid="34" grpId="0"/>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25229-13E4-1B58-AD3F-2AA0B8946560}"/>
              </a:ext>
            </a:extLst>
          </p:cNvPr>
          <p:cNvSpPr>
            <a:spLocks noGrp="1"/>
          </p:cNvSpPr>
          <p:nvPr>
            <p:ph type="title"/>
          </p:nvPr>
        </p:nvSpPr>
        <p:spPr>
          <a:xfrm>
            <a:off x="1577009" y="691557"/>
            <a:ext cx="9488556" cy="1156270"/>
          </a:xfrm>
        </p:spPr>
        <p:txBody>
          <a:bodyPr>
            <a:normAutofit/>
          </a:bodyPr>
          <a:lstStyle/>
          <a:p>
            <a:r>
              <a:rPr lang="en-US" sz="3800">
                <a:solidFill>
                  <a:schemeClr val="tx1"/>
                </a:solidFill>
                <a:cs typeface="Calibri Light"/>
              </a:rPr>
              <a:t>What is the </a:t>
            </a:r>
            <a:r>
              <a:rPr lang="en-US" sz="3800" b="1" u="sng">
                <a:solidFill>
                  <a:schemeClr val="tx1"/>
                </a:solidFill>
                <a:cs typeface="Calibri Light"/>
              </a:rPr>
              <a:t>purpose</a:t>
            </a:r>
            <a:r>
              <a:rPr lang="en-US" sz="3800">
                <a:solidFill>
                  <a:schemeClr val="tx1"/>
                </a:solidFill>
                <a:cs typeface="Calibri Light"/>
              </a:rPr>
              <a:t> of a sequence of construction?</a:t>
            </a:r>
            <a:endParaRPr lang="en-US" sz="3800">
              <a:solidFill>
                <a:schemeClr val="tx1"/>
              </a:solidFill>
            </a:endParaRPr>
          </a:p>
        </p:txBody>
      </p:sp>
      <p:graphicFrame>
        <p:nvGraphicFramePr>
          <p:cNvPr id="5" name="Content Placeholder 2">
            <a:extLst>
              <a:ext uri="{FF2B5EF4-FFF2-40B4-BE49-F238E27FC236}">
                <a16:creationId xmlns:a16="http://schemas.microsoft.com/office/drawing/2014/main" id="{524384C2-F105-88C6-B34C-E6AD937AE2EB}"/>
              </a:ext>
            </a:extLst>
          </p:cNvPr>
          <p:cNvGraphicFramePr>
            <a:graphicFrameLocks noGrp="1"/>
          </p:cNvGraphicFramePr>
          <p:nvPr>
            <p:ph idx="1"/>
            <p:extLst>
              <p:ext uri="{D42A27DB-BD31-4B8C-83A1-F6EECF244321}">
                <p14:modId xmlns:p14="http://schemas.microsoft.com/office/powerpoint/2010/main" val="2898667231"/>
              </p:ext>
            </p:extLst>
          </p:nvPr>
        </p:nvGraphicFramePr>
        <p:xfrm>
          <a:off x="689112" y="1669774"/>
          <a:ext cx="10509637" cy="44966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54340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AC38729-0331-97C5-DA0F-7E2692FBD4C1}"/>
            </a:ext>
          </a:extLst>
        </p:cNvPr>
        <p:cNvGrpSpPr/>
        <p:nvPr/>
      </p:nvGrpSpPr>
      <p:grpSpPr>
        <a:xfrm>
          <a:off x="0" y="0"/>
          <a:ext cx="0" cy="0"/>
          <a:chOff x="0" y="0"/>
          <a:chExt cx="0" cy="0"/>
        </a:xfrm>
      </p:grpSpPr>
      <p:graphicFrame>
        <p:nvGraphicFramePr>
          <p:cNvPr id="8" name="Diagram 7">
            <a:extLst>
              <a:ext uri="{FF2B5EF4-FFF2-40B4-BE49-F238E27FC236}">
                <a16:creationId xmlns:a16="http://schemas.microsoft.com/office/drawing/2014/main" id="{95A4E6C8-DB9A-7683-6D66-D7EB3D5BE376}"/>
              </a:ext>
            </a:extLst>
          </p:cNvPr>
          <p:cNvGraphicFramePr/>
          <p:nvPr>
            <p:extLst>
              <p:ext uri="{D42A27DB-BD31-4B8C-83A1-F6EECF244321}">
                <p14:modId xmlns:p14="http://schemas.microsoft.com/office/powerpoint/2010/main" val="2008060457"/>
              </p:ext>
            </p:extLst>
          </p:nvPr>
        </p:nvGraphicFramePr>
        <p:xfrm>
          <a:off x="653144" y="1205593"/>
          <a:ext cx="10722428" cy="2773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a:extLst>
              <a:ext uri="{FF2B5EF4-FFF2-40B4-BE49-F238E27FC236}">
                <a16:creationId xmlns:a16="http://schemas.microsoft.com/office/drawing/2014/main" id="{56FCEBA1-1C6F-D82A-8D11-657C9391623D}"/>
              </a:ext>
            </a:extLst>
          </p:cNvPr>
          <p:cNvGraphicFramePr/>
          <p:nvPr>
            <p:extLst>
              <p:ext uri="{D42A27DB-BD31-4B8C-83A1-F6EECF244321}">
                <p14:modId xmlns:p14="http://schemas.microsoft.com/office/powerpoint/2010/main" val="506371142"/>
              </p:ext>
            </p:extLst>
          </p:nvPr>
        </p:nvGraphicFramePr>
        <p:xfrm>
          <a:off x="734785" y="3423557"/>
          <a:ext cx="10722428" cy="27731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3" name="Title 1">
            <a:extLst>
              <a:ext uri="{FF2B5EF4-FFF2-40B4-BE49-F238E27FC236}">
                <a16:creationId xmlns:a16="http://schemas.microsoft.com/office/drawing/2014/main" id="{E9037B73-F65F-60F0-B7CE-6FD35653C023}"/>
              </a:ext>
            </a:extLst>
          </p:cNvPr>
          <p:cNvSpPr txBox="1">
            <a:spLocks/>
          </p:cNvSpPr>
          <p:nvPr/>
        </p:nvSpPr>
        <p:spPr>
          <a:xfrm>
            <a:off x="1677644" y="295417"/>
            <a:ext cx="8673427" cy="1048945"/>
          </a:xfrm>
          <a:prstGeom prst="rect">
            <a:avLst/>
          </a:prstGeom>
        </p:spPr>
        <p:txBody>
          <a:bodyPr lIns="91440" tIns="45720" rIns="91440" bIns="45720" anchor="t">
            <a:normAutofit/>
          </a:bodyPr>
          <a:lstStyle>
            <a:lvl1pPr algn="ctr" defTabSz="914400" rtl="0" eaLnBrk="1" latinLnBrk="0" hangingPunct="1">
              <a:lnSpc>
                <a:spcPct val="85000"/>
              </a:lnSpc>
              <a:spcBef>
                <a:spcPct val="0"/>
              </a:spcBef>
              <a:buNone/>
              <a:defRPr sz="4000" b="0" i="0" kern="1200" cap="none" spc="-150">
                <a:solidFill>
                  <a:schemeClr val="tx1"/>
                </a:solidFill>
                <a:effectLst/>
                <a:latin typeface="+mj-lt"/>
                <a:ea typeface="+mj-ea"/>
                <a:cs typeface="+mj-cs"/>
              </a:defRPr>
            </a:lvl1pPr>
          </a:lstStyle>
          <a:p>
            <a:r>
              <a:rPr lang="en-US" sz="3400">
                <a:cs typeface="Calibri Light"/>
              </a:rPr>
              <a:t>Plan For Success</a:t>
            </a:r>
            <a:endParaRPr lang="en-US" sz="3400"/>
          </a:p>
        </p:txBody>
      </p:sp>
    </p:spTree>
    <p:extLst>
      <p:ext uri="{BB962C8B-B14F-4D97-AF65-F5344CB8AC3E}">
        <p14:creationId xmlns:p14="http://schemas.microsoft.com/office/powerpoint/2010/main" val="744608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909D8-F014-C21F-3D62-B9A80129E10A}"/>
              </a:ext>
            </a:extLst>
          </p:cNvPr>
          <p:cNvSpPr>
            <a:spLocks noGrp="1"/>
          </p:cNvSpPr>
          <p:nvPr>
            <p:ph type="title"/>
          </p:nvPr>
        </p:nvSpPr>
        <p:spPr/>
        <p:txBody>
          <a:bodyPr/>
          <a:lstStyle/>
          <a:p>
            <a:r>
              <a:rPr lang="en-US" dirty="0">
                <a:cs typeface="Calibri Light"/>
              </a:rPr>
              <a:t>House-keeping</a:t>
            </a:r>
            <a:endParaRPr lang="en-US" dirty="0"/>
          </a:p>
        </p:txBody>
      </p:sp>
      <p:pic>
        <p:nvPicPr>
          <p:cNvPr id="4" name="Graphic 3" descr="Phone Vibration with solid fill">
            <a:extLst>
              <a:ext uri="{FF2B5EF4-FFF2-40B4-BE49-F238E27FC236}">
                <a16:creationId xmlns:a16="http://schemas.microsoft.com/office/drawing/2014/main" id="{71E5F4C4-624E-0F8E-EBA7-4F028706D1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12451" y="3426532"/>
            <a:ext cx="2532184" cy="2485292"/>
          </a:xfrm>
          <a:prstGeom prst="rect">
            <a:avLst/>
          </a:prstGeom>
        </p:spPr>
      </p:pic>
      <p:sp>
        <p:nvSpPr>
          <p:cNvPr id="11" name="TextBox 10">
            <a:extLst>
              <a:ext uri="{FF2B5EF4-FFF2-40B4-BE49-F238E27FC236}">
                <a16:creationId xmlns:a16="http://schemas.microsoft.com/office/drawing/2014/main" id="{83483A32-E3AD-1113-1771-148418B27E07}"/>
              </a:ext>
            </a:extLst>
          </p:cNvPr>
          <p:cNvSpPr txBox="1"/>
          <p:nvPr/>
        </p:nvSpPr>
        <p:spPr>
          <a:xfrm>
            <a:off x="5184106" y="1312945"/>
            <a:ext cx="6172200" cy="22159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US" sz="2400" dirty="0"/>
              <a:t>Silence Phones</a:t>
            </a:r>
          </a:p>
          <a:p>
            <a:pPr marL="342900" indent="-342900">
              <a:buAutoNum type="arabicPeriod"/>
            </a:pPr>
            <a:r>
              <a:rPr lang="en-US" sz="2400" dirty="0"/>
              <a:t>Questions at end of Sections and before breaks</a:t>
            </a:r>
          </a:p>
          <a:p>
            <a:pPr marL="342900" indent="-342900">
              <a:buAutoNum type="arabicPeriod"/>
            </a:pPr>
            <a:r>
              <a:rPr lang="en-US" sz="2400" dirty="0"/>
              <a:t>Moderator Introductions</a:t>
            </a:r>
          </a:p>
          <a:p>
            <a:pPr marL="342900" indent="-342900">
              <a:buAutoNum type="arabicPeriod"/>
            </a:pPr>
            <a:r>
              <a:rPr lang="en-US" sz="2400" dirty="0"/>
              <a:t>Breakout room assignments</a:t>
            </a:r>
          </a:p>
          <a:p>
            <a:pPr marL="342900" indent="-342900">
              <a:buAutoNum type="arabicPeriod"/>
            </a:pPr>
            <a:endParaRPr lang="en-US" dirty="0"/>
          </a:p>
        </p:txBody>
      </p:sp>
    </p:spTree>
    <p:extLst>
      <p:ext uri="{BB962C8B-B14F-4D97-AF65-F5344CB8AC3E}">
        <p14:creationId xmlns:p14="http://schemas.microsoft.com/office/powerpoint/2010/main" val="21147094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E1594-1D4D-9F71-4F12-1AD667FF4DF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1D9C273-FDAC-1D0D-F8EB-3477B8D745A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8196847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62" name="Ink 61">
                <a:extLst>
                  <a:ext uri="{FF2B5EF4-FFF2-40B4-BE49-F238E27FC236}">
                    <a16:creationId xmlns:a16="http://schemas.microsoft.com/office/drawing/2014/main" id="{5B93478B-1367-E055-A13C-B4F9A357B613}"/>
                  </a:ext>
                </a:extLst>
              </p14:cNvPr>
              <p14:cNvContentPartPr/>
              <p14:nvPr/>
            </p14:nvContentPartPr>
            <p14:xfrm>
              <a:off x="4216685" y="252573"/>
              <a:ext cx="4280" cy="4280"/>
            </p14:xfrm>
          </p:contentPart>
        </mc:Choice>
        <mc:Fallback xmlns="">
          <p:pic>
            <p:nvPicPr>
              <p:cNvPr id="62" name="Ink 61">
                <a:extLst>
                  <a:ext uri="{FF2B5EF4-FFF2-40B4-BE49-F238E27FC236}">
                    <a16:creationId xmlns:a16="http://schemas.microsoft.com/office/drawing/2014/main" id="{5B93478B-1367-E055-A13C-B4F9A357B613}"/>
                  </a:ext>
                </a:extLst>
              </p:cNvPr>
              <p:cNvPicPr/>
              <p:nvPr/>
            </p:nvPicPr>
            <p:blipFill>
              <a:blip r:embed="rId4"/>
              <a:stretch>
                <a:fillRect/>
              </a:stretch>
            </p:blipFill>
            <p:spPr>
              <a:xfrm>
                <a:off x="4109685" y="145573"/>
                <a:ext cx="214000" cy="214000"/>
              </a:xfrm>
              <a:prstGeom prst="rect">
                <a:avLst/>
              </a:prstGeom>
            </p:spPr>
          </p:pic>
        </mc:Fallback>
      </mc:AlternateContent>
      <p:pic>
        <p:nvPicPr>
          <p:cNvPr id="4" name="Picture 3">
            <a:extLst>
              <a:ext uri="{FF2B5EF4-FFF2-40B4-BE49-F238E27FC236}">
                <a16:creationId xmlns:a16="http://schemas.microsoft.com/office/drawing/2014/main" id="{B14CD697-2587-5AE8-4286-A489EFC06053}"/>
              </a:ext>
            </a:extLst>
          </p:cNvPr>
          <p:cNvPicPr>
            <a:picLocks noChangeAspect="1"/>
          </p:cNvPicPr>
          <p:nvPr/>
        </p:nvPicPr>
        <p:blipFill>
          <a:blip r:embed="rId5"/>
          <a:stretch>
            <a:fillRect/>
          </a:stretch>
        </p:blipFill>
        <p:spPr>
          <a:xfrm>
            <a:off x="907597" y="506186"/>
            <a:ext cx="10365921" cy="4376057"/>
          </a:xfrm>
          <a:prstGeom prst="rect">
            <a:avLst/>
          </a:prstGeom>
        </p:spPr>
      </p:pic>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E7E00A22-E500-6D59-B9FE-F9CB471302BB}"/>
                  </a:ext>
                </a:extLst>
              </p14:cNvPr>
              <p14:cNvContentPartPr/>
              <p14:nvPr/>
            </p14:nvContentPartPr>
            <p14:xfrm>
              <a:off x="1219200" y="2879271"/>
              <a:ext cx="8164" cy="8164"/>
            </p14:xfrm>
          </p:contentPart>
        </mc:Choice>
        <mc:Fallback xmlns="">
          <p:pic>
            <p:nvPicPr>
              <p:cNvPr id="5" name="Ink 4">
                <a:extLst>
                  <a:ext uri="{FF2B5EF4-FFF2-40B4-BE49-F238E27FC236}">
                    <a16:creationId xmlns:a16="http://schemas.microsoft.com/office/drawing/2014/main" id="{E7E00A22-E500-6D59-B9FE-F9CB471302BB}"/>
                  </a:ext>
                </a:extLst>
              </p:cNvPr>
              <p:cNvPicPr/>
              <p:nvPr/>
            </p:nvPicPr>
            <p:blipFill>
              <a:blip r:embed="rId7"/>
              <a:stretch>
                <a:fillRect/>
              </a:stretch>
            </p:blipFill>
            <p:spPr>
              <a:xfrm>
                <a:off x="-5400" y="430071"/>
                <a:ext cx="2449200" cy="4898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2D2FB8B3-3362-9A23-49E0-56F49EF4A8B8}"/>
                  </a:ext>
                </a:extLst>
              </p14:cNvPr>
              <p14:cNvContentPartPr/>
              <p14:nvPr/>
            </p14:nvContentPartPr>
            <p14:xfrm>
              <a:off x="1175657" y="3140528"/>
              <a:ext cx="8164" cy="8164"/>
            </p14:xfrm>
          </p:contentPart>
        </mc:Choice>
        <mc:Fallback xmlns="">
          <p:pic>
            <p:nvPicPr>
              <p:cNvPr id="9" name="Ink 8">
                <a:extLst>
                  <a:ext uri="{FF2B5EF4-FFF2-40B4-BE49-F238E27FC236}">
                    <a16:creationId xmlns:a16="http://schemas.microsoft.com/office/drawing/2014/main" id="{2D2FB8B3-3362-9A23-49E0-56F49EF4A8B8}"/>
                  </a:ext>
                </a:extLst>
              </p:cNvPr>
              <p:cNvPicPr/>
              <p:nvPr/>
            </p:nvPicPr>
            <p:blipFill>
              <a:blip r:embed="rId7"/>
              <a:stretch>
                <a:fillRect/>
              </a:stretch>
            </p:blipFill>
            <p:spPr>
              <a:xfrm>
                <a:off x="-48943" y="691328"/>
                <a:ext cx="2449200" cy="48984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68" name="Ink 67">
                <a:extLst>
                  <a:ext uri="{FF2B5EF4-FFF2-40B4-BE49-F238E27FC236}">
                    <a16:creationId xmlns:a16="http://schemas.microsoft.com/office/drawing/2014/main" id="{DAEC4376-A35B-85D7-8F5C-23A1AFDB21AB}"/>
                  </a:ext>
                </a:extLst>
              </p14:cNvPr>
              <p14:cNvContentPartPr/>
              <p14:nvPr/>
            </p14:nvContentPartPr>
            <p14:xfrm>
              <a:off x="1166378" y="3166008"/>
              <a:ext cx="5343279" cy="725634"/>
            </p14:xfrm>
          </p:contentPart>
        </mc:Choice>
        <mc:Fallback xmlns="">
          <p:pic>
            <p:nvPicPr>
              <p:cNvPr id="68" name="Ink 67">
                <a:extLst>
                  <a:ext uri="{FF2B5EF4-FFF2-40B4-BE49-F238E27FC236}">
                    <a16:creationId xmlns:a16="http://schemas.microsoft.com/office/drawing/2014/main" id="{DAEC4376-A35B-85D7-8F5C-23A1AFDB21AB}"/>
                  </a:ext>
                </a:extLst>
              </p:cNvPr>
              <p:cNvPicPr/>
              <p:nvPr/>
            </p:nvPicPr>
            <p:blipFill>
              <a:blip r:embed="rId10"/>
              <a:stretch>
                <a:fillRect/>
              </a:stretch>
            </p:blipFill>
            <p:spPr>
              <a:xfrm>
                <a:off x="1112380" y="3058080"/>
                <a:ext cx="5450915" cy="94113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69" name="Ink 68">
                <a:extLst>
                  <a:ext uri="{FF2B5EF4-FFF2-40B4-BE49-F238E27FC236}">
                    <a16:creationId xmlns:a16="http://schemas.microsoft.com/office/drawing/2014/main" id="{DEFC5BBB-653D-7EFC-6278-A858D1577D42}"/>
                  </a:ext>
                </a:extLst>
              </p14:cNvPr>
              <p14:cNvContentPartPr/>
              <p14:nvPr/>
            </p14:nvContentPartPr>
            <p14:xfrm>
              <a:off x="1187450" y="2361325"/>
              <a:ext cx="2493542" cy="403041"/>
            </p14:xfrm>
          </p:contentPart>
        </mc:Choice>
        <mc:Fallback xmlns="">
          <p:pic>
            <p:nvPicPr>
              <p:cNvPr id="69" name="Ink 68">
                <a:extLst>
                  <a:ext uri="{FF2B5EF4-FFF2-40B4-BE49-F238E27FC236}">
                    <a16:creationId xmlns:a16="http://schemas.microsoft.com/office/drawing/2014/main" id="{DEFC5BBB-653D-7EFC-6278-A858D1577D42}"/>
                  </a:ext>
                </a:extLst>
              </p:cNvPr>
              <p:cNvPicPr/>
              <p:nvPr/>
            </p:nvPicPr>
            <p:blipFill>
              <a:blip r:embed="rId12"/>
              <a:stretch>
                <a:fillRect/>
              </a:stretch>
            </p:blipFill>
            <p:spPr>
              <a:xfrm>
                <a:off x="1133462" y="2253368"/>
                <a:ext cx="2601159" cy="618596"/>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1" name="Ink 70">
                <a:extLst>
                  <a:ext uri="{FF2B5EF4-FFF2-40B4-BE49-F238E27FC236}">
                    <a16:creationId xmlns:a16="http://schemas.microsoft.com/office/drawing/2014/main" id="{FC790621-BE47-CC27-0D5F-98A62B1CE8FA}"/>
                  </a:ext>
                </a:extLst>
              </p14:cNvPr>
              <p14:cNvContentPartPr/>
              <p14:nvPr/>
            </p14:nvContentPartPr>
            <p14:xfrm>
              <a:off x="3685117" y="2349500"/>
              <a:ext cx="6350" cy="6350"/>
            </p14:xfrm>
          </p:contentPart>
        </mc:Choice>
        <mc:Fallback xmlns="">
          <p:pic>
            <p:nvPicPr>
              <p:cNvPr id="71" name="Ink 70">
                <a:extLst>
                  <a:ext uri="{FF2B5EF4-FFF2-40B4-BE49-F238E27FC236}">
                    <a16:creationId xmlns:a16="http://schemas.microsoft.com/office/drawing/2014/main" id="{FC790621-BE47-CC27-0D5F-98A62B1CE8FA}"/>
                  </a:ext>
                </a:extLst>
              </p:cNvPr>
              <p:cNvPicPr/>
              <p:nvPr/>
            </p:nvPicPr>
            <p:blipFill>
              <a:blip r:embed="rId7"/>
              <a:stretch>
                <a:fillRect/>
              </a:stretch>
            </p:blipFill>
            <p:spPr>
              <a:xfrm>
                <a:off x="2732617" y="444500"/>
                <a:ext cx="1905000" cy="3810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72" name="Ink 71">
                <a:extLst>
                  <a:ext uri="{FF2B5EF4-FFF2-40B4-BE49-F238E27FC236}">
                    <a16:creationId xmlns:a16="http://schemas.microsoft.com/office/drawing/2014/main" id="{EAB120B5-0D3D-668A-D5B5-F35342F287E6}"/>
                  </a:ext>
                </a:extLst>
              </p14:cNvPr>
              <p14:cNvContentPartPr/>
              <p14:nvPr/>
            </p14:nvContentPartPr>
            <p14:xfrm>
              <a:off x="3746767" y="850545"/>
              <a:ext cx="1623215" cy="1540678"/>
            </p14:xfrm>
          </p:contentPart>
        </mc:Choice>
        <mc:Fallback xmlns="">
          <p:pic>
            <p:nvPicPr>
              <p:cNvPr id="72" name="Ink 71">
                <a:extLst>
                  <a:ext uri="{FF2B5EF4-FFF2-40B4-BE49-F238E27FC236}">
                    <a16:creationId xmlns:a16="http://schemas.microsoft.com/office/drawing/2014/main" id="{EAB120B5-0D3D-668A-D5B5-F35342F287E6}"/>
                  </a:ext>
                </a:extLst>
              </p:cNvPr>
              <p:cNvPicPr/>
              <p:nvPr/>
            </p:nvPicPr>
            <p:blipFill>
              <a:blip r:embed="rId15"/>
              <a:stretch>
                <a:fillRect/>
              </a:stretch>
            </p:blipFill>
            <p:spPr>
              <a:xfrm>
                <a:off x="3692780" y="742554"/>
                <a:ext cx="1730829" cy="1756301"/>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4" name="Ink 73">
                <a:extLst>
                  <a:ext uri="{FF2B5EF4-FFF2-40B4-BE49-F238E27FC236}">
                    <a16:creationId xmlns:a16="http://schemas.microsoft.com/office/drawing/2014/main" id="{892E59DE-4ABE-4A46-3BCE-818A24D3285A}"/>
                  </a:ext>
                </a:extLst>
              </p14:cNvPr>
              <p14:cNvContentPartPr/>
              <p14:nvPr/>
            </p14:nvContentPartPr>
            <p14:xfrm>
              <a:off x="5318417" y="843226"/>
              <a:ext cx="1143766" cy="2378340"/>
            </p14:xfrm>
          </p:contentPart>
        </mc:Choice>
        <mc:Fallback xmlns="">
          <p:pic>
            <p:nvPicPr>
              <p:cNvPr id="74" name="Ink 73">
                <a:extLst>
                  <a:ext uri="{FF2B5EF4-FFF2-40B4-BE49-F238E27FC236}">
                    <a16:creationId xmlns:a16="http://schemas.microsoft.com/office/drawing/2014/main" id="{892E59DE-4ABE-4A46-3BCE-818A24D3285A}"/>
                  </a:ext>
                </a:extLst>
              </p:cNvPr>
              <p:cNvPicPr/>
              <p:nvPr/>
            </p:nvPicPr>
            <p:blipFill>
              <a:blip r:embed="rId17"/>
              <a:stretch>
                <a:fillRect/>
              </a:stretch>
            </p:blipFill>
            <p:spPr>
              <a:xfrm>
                <a:off x="5264449" y="735251"/>
                <a:ext cx="1251343" cy="2593931"/>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5" name="Ink 74">
                <a:extLst>
                  <a:ext uri="{FF2B5EF4-FFF2-40B4-BE49-F238E27FC236}">
                    <a16:creationId xmlns:a16="http://schemas.microsoft.com/office/drawing/2014/main" id="{1B0B102B-B826-E9FC-25CF-3FBF2F30CCED}"/>
                  </a:ext>
                </a:extLst>
              </p14:cNvPr>
              <p14:cNvContentPartPr/>
              <p14:nvPr/>
            </p14:nvContentPartPr>
            <p14:xfrm>
              <a:off x="6453716" y="1967321"/>
              <a:ext cx="3266445" cy="1203445"/>
            </p14:xfrm>
          </p:contentPart>
        </mc:Choice>
        <mc:Fallback xmlns="">
          <p:pic>
            <p:nvPicPr>
              <p:cNvPr id="75" name="Ink 74">
                <a:extLst>
                  <a:ext uri="{FF2B5EF4-FFF2-40B4-BE49-F238E27FC236}">
                    <a16:creationId xmlns:a16="http://schemas.microsoft.com/office/drawing/2014/main" id="{1B0B102B-B826-E9FC-25CF-3FBF2F30CCED}"/>
                  </a:ext>
                </a:extLst>
              </p:cNvPr>
              <p:cNvPicPr/>
              <p:nvPr/>
            </p:nvPicPr>
            <p:blipFill>
              <a:blip r:embed="rId19"/>
              <a:stretch>
                <a:fillRect/>
              </a:stretch>
            </p:blipFill>
            <p:spPr>
              <a:xfrm>
                <a:off x="6399719" y="1859356"/>
                <a:ext cx="3374079" cy="1419014"/>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76" name="Ink 75">
                <a:extLst>
                  <a:ext uri="{FF2B5EF4-FFF2-40B4-BE49-F238E27FC236}">
                    <a16:creationId xmlns:a16="http://schemas.microsoft.com/office/drawing/2014/main" id="{3F866082-D137-B021-3D7A-F8A9865E612C}"/>
                  </a:ext>
                </a:extLst>
              </p14:cNvPr>
              <p14:cNvContentPartPr/>
              <p14:nvPr/>
            </p14:nvContentPartPr>
            <p14:xfrm>
              <a:off x="6487583" y="3221567"/>
              <a:ext cx="484580" cy="1557006"/>
            </p14:xfrm>
          </p:contentPart>
        </mc:Choice>
        <mc:Fallback xmlns="">
          <p:pic>
            <p:nvPicPr>
              <p:cNvPr id="76" name="Ink 75">
                <a:extLst>
                  <a:ext uri="{FF2B5EF4-FFF2-40B4-BE49-F238E27FC236}">
                    <a16:creationId xmlns:a16="http://schemas.microsoft.com/office/drawing/2014/main" id="{3F866082-D137-B021-3D7A-F8A9865E612C}"/>
                  </a:ext>
                </a:extLst>
              </p:cNvPr>
              <p:cNvPicPr/>
              <p:nvPr/>
            </p:nvPicPr>
            <p:blipFill>
              <a:blip r:embed="rId21"/>
              <a:stretch>
                <a:fillRect/>
              </a:stretch>
            </p:blipFill>
            <p:spPr>
              <a:xfrm>
                <a:off x="6433621" y="3113592"/>
                <a:ext cx="592145" cy="1772597"/>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77" name="Ink 76">
                <a:extLst>
                  <a:ext uri="{FF2B5EF4-FFF2-40B4-BE49-F238E27FC236}">
                    <a16:creationId xmlns:a16="http://schemas.microsoft.com/office/drawing/2014/main" id="{6ED5D13A-A0E6-C5AB-2C18-E01F81CBEE24}"/>
                  </a:ext>
                </a:extLst>
              </p14:cNvPr>
              <p14:cNvContentPartPr/>
              <p14:nvPr/>
            </p14:nvContentPartPr>
            <p14:xfrm>
              <a:off x="6546849" y="3703307"/>
              <a:ext cx="4780827" cy="179013"/>
            </p14:xfrm>
          </p:contentPart>
        </mc:Choice>
        <mc:Fallback xmlns="">
          <p:pic>
            <p:nvPicPr>
              <p:cNvPr id="77" name="Ink 76">
                <a:extLst>
                  <a:ext uri="{FF2B5EF4-FFF2-40B4-BE49-F238E27FC236}">
                    <a16:creationId xmlns:a16="http://schemas.microsoft.com/office/drawing/2014/main" id="{6ED5D13A-A0E6-C5AB-2C18-E01F81CBEE24}"/>
                  </a:ext>
                </a:extLst>
              </p:cNvPr>
              <p:cNvPicPr/>
              <p:nvPr/>
            </p:nvPicPr>
            <p:blipFill>
              <a:blip r:embed="rId23"/>
              <a:stretch>
                <a:fillRect/>
              </a:stretch>
            </p:blipFill>
            <p:spPr>
              <a:xfrm>
                <a:off x="6492853" y="3595468"/>
                <a:ext cx="4888460" cy="394332"/>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78" name="Ink 77">
                <a:extLst>
                  <a:ext uri="{FF2B5EF4-FFF2-40B4-BE49-F238E27FC236}">
                    <a16:creationId xmlns:a16="http://schemas.microsoft.com/office/drawing/2014/main" id="{7785B53A-E43D-F1CD-1057-2E8B10B231E6}"/>
                  </a:ext>
                </a:extLst>
              </p14:cNvPr>
              <p14:cNvContentPartPr/>
              <p14:nvPr/>
            </p14:nvContentPartPr>
            <p14:xfrm>
              <a:off x="9119192" y="2899833"/>
              <a:ext cx="789964" cy="1900412"/>
            </p14:xfrm>
          </p:contentPart>
        </mc:Choice>
        <mc:Fallback xmlns="">
          <p:pic>
            <p:nvPicPr>
              <p:cNvPr id="78" name="Ink 77">
                <a:extLst>
                  <a:ext uri="{FF2B5EF4-FFF2-40B4-BE49-F238E27FC236}">
                    <a16:creationId xmlns:a16="http://schemas.microsoft.com/office/drawing/2014/main" id="{7785B53A-E43D-F1CD-1057-2E8B10B231E6}"/>
                  </a:ext>
                </a:extLst>
              </p:cNvPr>
              <p:cNvPicPr/>
              <p:nvPr/>
            </p:nvPicPr>
            <p:blipFill>
              <a:blip r:embed="rId25"/>
              <a:stretch>
                <a:fillRect/>
              </a:stretch>
            </p:blipFill>
            <p:spPr>
              <a:xfrm>
                <a:off x="9065208" y="2791855"/>
                <a:ext cx="897572" cy="2116008"/>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80" name="Ink 79">
                <a:extLst>
                  <a:ext uri="{FF2B5EF4-FFF2-40B4-BE49-F238E27FC236}">
                    <a16:creationId xmlns:a16="http://schemas.microsoft.com/office/drawing/2014/main" id="{650E3589-066C-AC4B-5F49-CBF04E13DA45}"/>
                  </a:ext>
                </a:extLst>
              </p14:cNvPr>
              <p14:cNvContentPartPr/>
              <p14:nvPr/>
            </p14:nvContentPartPr>
            <p14:xfrm>
              <a:off x="9738783" y="3025560"/>
              <a:ext cx="1573721" cy="106417"/>
            </p14:xfrm>
          </p:contentPart>
        </mc:Choice>
        <mc:Fallback xmlns="">
          <p:pic>
            <p:nvPicPr>
              <p:cNvPr id="80" name="Ink 79">
                <a:extLst>
                  <a:ext uri="{FF2B5EF4-FFF2-40B4-BE49-F238E27FC236}">
                    <a16:creationId xmlns:a16="http://schemas.microsoft.com/office/drawing/2014/main" id="{650E3589-066C-AC4B-5F49-CBF04E13DA45}"/>
                  </a:ext>
                </a:extLst>
              </p:cNvPr>
              <p:cNvPicPr/>
              <p:nvPr/>
            </p:nvPicPr>
            <p:blipFill>
              <a:blip r:embed="rId27"/>
              <a:stretch>
                <a:fillRect/>
              </a:stretch>
            </p:blipFill>
            <p:spPr>
              <a:xfrm>
                <a:off x="9684790" y="2918068"/>
                <a:ext cx="1681347" cy="321043"/>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81" name="Ink 80">
                <a:extLst>
                  <a:ext uri="{FF2B5EF4-FFF2-40B4-BE49-F238E27FC236}">
                    <a16:creationId xmlns:a16="http://schemas.microsoft.com/office/drawing/2014/main" id="{E0F66C0A-D8BB-8D6B-CAA9-644A695DBBAA}"/>
                  </a:ext>
                </a:extLst>
              </p14:cNvPr>
              <p14:cNvContentPartPr/>
              <p14:nvPr/>
            </p14:nvContentPartPr>
            <p14:xfrm>
              <a:off x="4723695" y="3390130"/>
              <a:ext cx="1918007" cy="383496"/>
            </p14:xfrm>
          </p:contentPart>
        </mc:Choice>
        <mc:Fallback xmlns="">
          <p:pic>
            <p:nvPicPr>
              <p:cNvPr id="81" name="Ink 80">
                <a:extLst>
                  <a:ext uri="{FF2B5EF4-FFF2-40B4-BE49-F238E27FC236}">
                    <a16:creationId xmlns:a16="http://schemas.microsoft.com/office/drawing/2014/main" id="{E0F66C0A-D8BB-8D6B-CAA9-644A695DBBAA}"/>
                  </a:ext>
                </a:extLst>
              </p:cNvPr>
              <p:cNvPicPr/>
              <p:nvPr/>
            </p:nvPicPr>
            <p:blipFill>
              <a:blip r:embed="rId29"/>
              <a:stretch>
                <a:fillRect/>
              </a:stretch>
            </p:blipFill>
            <p:spPr>
              <a:xfrm>
                <a:off x="4705699" y="3372159"/>
                <a:ext cx="1953639" cy="419078"/>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82" name="Ink 81">
                <a:extLst>
                  <a:ext uri="{FF2B5EF4-FFF2-40B4-BE49-F238E27FC236}">
                    <a16:creationId xmlns:a16="http://schemas.microsoft.com/office/drawing/2014/main" id="{8CCD822E-2CB3-B66A-0C2D-F4A15B5CAED0}"/>
                  </a:ext>
                </a:extLst>
              </p14:cNvPr>
              <p14:cNvContentPartPr/>
              <p14:nvPr/>
            </p14:nvContentPartPr>
            <p14:xfrm>
              <a:off x="6310354" y="3419591"/>
              <a:ext cx="812805" cy="381721"/>
            </p14:xfrm>
          </p:contentPart>
        </mc:Choice>
        <mc:Fallback xmlns="">
          <p:pic>
            <p:nvPicPr>
              <p:cNvPr id="82" name="Ink 81">
                <a:extLst>
                  <a:ext uri="{FF2B5EF4-FFF2-40B4-BE49-F238E27FC236}">
                    <a16:creationId xmlns:a16="http://schemas.microsoft.com/office/drawing/2014/main" id="{8CCD822E-2CB3-B66A-0C2D-F4A15B5CAED0}"/>
                  </a:ext>
                </a:extLst>
              </p:cNvPr>
              <p:cNvPicPr/>
              <p:nvPr/>
            </p:nvPicPr>
            <p:blipFill>
              <a:blip r:embed="rId31"/>
              <a:stretch>
                <a:fillRect/>
              </a:stretch>
            </p:blipFill>
            <p:spPr>
              <a:xfrm>
                <a:off x="6292356" y="3401619"/>
                <a:ext cx="848442" cy="417305"/>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83" name="Ink 82">
                <a:extLst>
                  <a:ext uri="{FF2B5EF4-FFF2-40B4-BE49-F238E27FC236}">
                    <a16:creationId xmlns:a16="http://schemas.microsoft.com/office/drawing/2014/main" id="{27AFEE0B-6A55-6403-AD44-E161AAFD0936}"/>
                  </a:ext>
                </a:extLst>
              </p14:cNvPr>
              <p14:cNvContentPartPr/>
              <p14:nvPr/>
            </p14:nvContentPartPr>
            <p14:xfrm>
              <a:off x="7283024" y="3398750"/>
              <a:ext cx="3269157" cy="483875"/>
            </p14:xfrm>
          </p:contentPart>
        </mc:Choice>
        <mc:Fallback xmlns="">
          <p:pic>
            <p:nvPicPr>
              <p:cNvPr id="83" name="Ink 82">
                <a:extLst>
                  <a:ext uri="{FF2B5EF4-FFF2-40B4-BE49-F238E27FC236}">
                    <a16:creationId xmlns:a16="http://schemas.microsoft.com/office/drawing/2014/main" id="{27AFEE0B-6A55-6403-AD44-E161AAFD0936}"/>
                  </a:ext>
                </a:extLst>
              </p:cNvPr>
              <p:cNvPicPr/>
              <p:nvPr/>
            </p:nvPicPr>
            <p:blipFill>
              <a:blip r:embed="rId33"/>
              <a:stretch>
                <a:fillRect/>
              </a:stretch>
            </p:blipFill>
            <p:spPr>
              <a:xfrm>
                <a:off x="7265026" y="3380762"/>
                <a:ext cx="3304793" cy="519491"/>
              </a:xfrm>
              <a:prstGeom prst="rect">
                <a:avLst/>
              </a:prstGeom>
            </p:spPr>
          </p:pic>
        </mc:Fallback>
      </mc:AlternateContent>
      <p:cxnSp>
        <p:nvCxnSpPr>
          <p:cNvPr id="20" name="Straight Arrow Connector 19">
            <a:extLst>
              <a:ext uri="{FF2B5EF4-FFF2-40B4-BE49-F238E27FC236}">
                <a16:creationId xmlns:a16="http://schemas.microsoft.com/office/drawing/2014/main" id="{A47ABEFD-BA88-3DF3-5A20-62AB198DEEAE}"/>
              </a:ext>
            </a:extLst>
          </p:cNvPr>
          <p:cNvCxnSpPr/>
          <p:nvPr/>
        </p:nvCxnSpPr>
        <p:spPr>
          <a:xfrm flipH="1">
            <a:off x="9105264" y="2934759"/>
            <a:ext cx="247227" cy="421639"/>
          </a:xfrm>
          <a:prstGeom prst="straightConnector1">
            <a:avLst/>
          </a:prstGeom>
          <a:ln w="28575">
            <a:solidFill>
              <a:srgbClr val="FC2A05">
                <a:alpha val="97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2690CAB-AA59-7523-8350-8996693CD565}"/>
              </a:ext>
            </a:extLst>
          </p:cNvPr>
          <p:cNvCxnSpPr>
            <a:cxnSpLocks/>
          </p:cNvCxnSpPr>
          <p:nvPr/>
        </p:nvCxnSpPr>
        <p:spPr>
          <a:xfrm flipH="1" flipV="1">
            <a:off x="1239730" y="3000797"/>
            <a:ext cx="484293" cy="44028"/>
          </a:xfrm>
          <a:prstGeom prst="straightConnector1">
            <a:avLst/>
          </a:prstGeom>
          <a:ln w="28575">
            <a:solidFill>
              <a:srgbClr val="FC2A05">
                <a:alpha val="97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EF5237E-AF9D-5341-DD35-8C00A1B889FF}"/>
              </a:ext>
            </a:extLst>
          </p:cNvPr>
          <p:cNvCxnSpPr>
            <a:cxnSpLocks/>
          </p:cNvCxnSpPr>
          <p:nvPr/>
        </p:nvCxnSpPr>
        <p:spPr>
          <a:xfrm flipH="1">
            <a:off x="4592530" y="2604558"/>
            <a:ext cx="365761" cy="489373"/>
          </a:xfrm>
          <a:prstGeom prst="straightConnector1">
            <a:avLst/>
          </a:prstGeom>
          <a:ln w="28575">
            <a:solidFill>
              <a:srgbClr val="FC2A05">
                <a:alpha val="97000"/>
              </a:srgb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E520F02-7361-3952-BB0D-7FF18FDDE556}"/>
              </a:ext>
            </a:extLst>
          </p:cNvPr>
          <p:cNvCxnSpPr>
            <a:cxnSpLocks/>
          </p:cNvCxnSpPr>
          <p:nvPr/>
        </p:nvCxnSpPr>
        <p:spPr>
          <a:xfrm flipH="1">
            <a:off x="7826796" y="3569758"/>
            <a:ext cx="1694" cy="497839"/>
          </a:xfrm>
          <a:prstGeom prst="straightConnector1">
            <a:avLst/>
          </a:prstGeom>
          <a:ln w="28575">
            <a:solidFill>
              <a:srgbClr val="FC2A05">
                <a:alpha val="97000"/>
              </a:srgbClr>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FE0791E-1BC6-6AF9-FEF0-55173A69B036}"/>
              </a:ext>
            </a:extLst>
          </p:cNvPr>
          <p:cNvSpPr txBox="1"/>
          <p:nvPr/>
        </p:nvSpPr>
        <p:spPr>
          <a:xfrm>
            <a:off x="871537" y="5129212"/>
            <a:ext cx="8843962"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US" dirty="0"/>
              <a:t>Where does water enter and leave the construction area?</a:t>
            </a:r>
          </a:p>
          <a:p>
            <a:pPr marL="342900" indent="-342900">
              <a:buAutoNum type="arabicPeriod"/>
            </a:pPr>
            <a:r>
              <a:rPr lang="en-US" dirty="0"/>
              <a:t>What are the drainage areas?</a:t>
            </a:r>
          </a:p>
          <a:p>
            <a:pPr marL="342900" indent="-342900">
              <a:buAutoNum type="arabicPeriod"/>
            </a:pPr>
            <a:r>
              <a:rPr lang="en-US" dirty="0"/>
              <a:t>Are there "offsite areas" that divide the construction?</a:t>
            </a:r>
          </a:p>
          <a:p>
            <a:pPr marL="342900" indent="-342900">
              <a:buAutoNum type="arabicPeriod"/>
            </a:pPr>
            <a:r>
              <a:rPr lang="en-US" dirty="0"/>
              <a:t>What are logical work areas? Do certain activities need to happen to manage the water?</a:t>
            </a:r>
          </a:p>
        </p:txBody>
      </p:sp>
      <mc:AlternateContent xmlns:mc="http://schemas.openxmlformats.org/markup-compatibility/2006" xmlns:p14="http://schemas.microsoft.com/office/powerpoint/2010/main">
        <mc:Choice Requires="p14">
          <p:contentPart p14:bwMode="auto" r:id="rId34">
            <p14:nvContentPartPr>
              <p14:cNvPr id="3" name="Ink 2">
                <a:extLst>
                  <a:ext uri="{FF2B5EF4-FFF2-40B4-BE49-F238E27FC236}">
                    <a16:creationId xmlns:a16="http://schemas.microsoft.com/office/drawing/2014/main" id="{1BEA4746-F6D0-BCAF-1064-BDB96DDCC9A5}"/>
                  </a:ext>
                </a:extLst>
              </p14:cNvPr>
              <p14:cNvContentPartPr/>
              <p14:nvPr/>
            </p14:nvContentPartPr>
            <p14:xfrm>
              <a:off x="3908346" y="2881586"/>
              <a:ext cx="1186920" cy="1038240"/>
            </p14:xfrm>
          </p:contentPart>
        </mc:Choice>
        <mc:Fallback xmlns="">
          <p:pic>
            <p:nvPicPr>
              <p:cNvPr id="3" name="Ink 2">
                <a:extLst>
                  <a:ext uri="{FF2B5EF4-FFF2-40B4-BE49-F238E27FC236}">
                    <a16:creationId xmlns:a16="http://schemas.microsoft.com/office/drawing/2014/main" id="{1BEA4746-F6D0-BCAF-1064-BDB96DDCC9A5}"/>
                  </a:ext>
                </a:extLst>
              </p:cNvPr>
              <p:cNvPicPr/>
              <p:nvPr/>
            </p:nvPicPr>
            <p:blipFill>
              <a:blip r:embed="rId35"/>
              <a:stretch>
                <a:fillRect/>
              </a:stretch>
            </p:blipFill>
            <p:spPr>
              <a:xfrm>
                <a:off x="3893946" y="2867186"/>
                <a:ext cx="1215000" cy="106632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6" name="Ink 5">
                <a:extLst>
                  <a:ext uri="{FF2B5EF4-FFF2-40B4-BE49-F238E27FC236}">
                    <a16:creationId xmlns:a16="http://schemas.microsoft.com/office/drawing/2014/main" id="{BAC1D988-5AA4-E741-53FE-245A52B4FD59}"/>
                  </a:ext>
                </a:extLst>
              </p14:cNvPr>
              <p14:cNvContentPartPr/>
              <p14:nvPr/>
            </p14:nvContentPartPr>
            <p14:xfrm>
              <a:off x="7513026" y="3164546"/>
              <a:ext cx="1896480" cy="978840"/>
            </p14:xfrm>
          </p:contentPart>
        </mc:Choice>
        <mc:Fallback xmlns="">
          <p:pic>
            <p:nvPicPr>
              <p:cNvPr id="6" name="Ink 5">
                <a:extLst>
                  <a:ext uri="{FF2B5EF4-FFF2-40B4-BE49-F238E27FC236}">
                    <a16:creationId xmlns:a16="http://schemas.microsoft.com/office/drawing/2014/main" id="{BAC1D988-5AA4-E741-53FE-245A52B4FD59}"/>
                  </a:ext>
                </a:extLst>
              </p:cNvPr>
              <p:cNvPicPr/>
              <p:nvPr/>
            </p:nvPicPr>
            <p:blipFill>
              <a:blip r:embed="rId37"/>
              <a:stretch>
                <a:fillRect/>
              </a:stretch>
            </p:blipFill>
            <p:spPr>
              <a:xfrm>
                <a:off x="7498623" y="3150141"/>
                <a:ext cx="1924565" cy="1006930"/>
              </a:xfrm>
              <a:prstGeom prst="rect">
                <a:avLst/>
              </a:prstGeom>
            </p:spPr>
          </p:pic>
        </mc:Fallback>
      </mc:AlternateContent>
    </p:spTree>
    <p:extLst>
      <p:ext uri="{BB962C8B-B14F-4D97-AF65-F5344CB8AC3E}">
        <p14:creationId xmlns:p14="http://schemas.microsoft.com/office/powerpoint/2010/main" val="248187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4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
                                        <p:tgtEl>
                                          <p:spTgt spid="2"/>
                                        </p:tgtEl>
                                      </p:cBhvr>
                                    </p:animEffect>
                                  </p:childTnLst>
                                </p:cTn>
                              </p:par>
                              <p:par>
                                <p:cTn id="12" presetID="2" presetClass="entr" presetSubtype="4"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7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69"/>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68"/>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76"/>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80"/>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7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2">
                                            <p:txEl>
                                              <p:pRg st="2" end="2"/>
                                            </p:txEl>
                                          </p:spTgt>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83"/>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81"/>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8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2">
                                            <p:txEl>
                                              <p:pRg st="3" end="3"/>
                                            </p:txEl>
                                          </p:spTgt>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6"/>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A517D76-CE12-47A5-BD95-9A8F05070B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1" name="Freeform 5">
              <a:extLst>
                <a:ext uri="{FF2B5EF4-FFF2-40B4-BE49-F238E27FC236}">
                  <a16:creationId xmlns:a16="http://schemas.microsoft.com/office/drawing/2014/main" id="{A2F2F994-D93C-4552-B9AD-DA9E8C94BF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2" name="Freeform 6">
              <a:extLst>
                <a:ext uri="{FF2B5EF4-FFF2-40B4-BE49-F238E27FC236}">
                  <a16:creationId xmlns:a16="http://schemas.microsoft.com/office/drawing/2014/main" id="{502B8064-B713-4DB8-AC36-3E576B348A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7">
              <a:extLst>
                <a:ext uri="{FF2B5EF4-FFF2-40B4-BE49-F238E27FC236}">
                  <a16:creationId xmlns:a16="http://schemas.microsoft.com/office/drawing/2014/main" id="{1D700A84-AE55-4EDE-A656-62806F504E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8">
              <a:extLst>
                <a:ext uri="{FF2B5EF4-FFF2-40B4-BE49-F238E27FC236}">
                  <a16:creationId xmlns:a16="http://schemas.microsoft.com/office/drawing/2014/main" id="{E04FC3D0-B839-4900-B5C8-86C7944573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9">
              <a:extLst>
                <a:ext uri="{FF2B5EF4-FFF2-40B4-BE49-F238E27FC236}">
                  <a16:creationId xmlns:a16="http://schemas.microsoft.com/office/drawing/2014/main" id="{731A8D63-72B9-496F-BB43-DDD90FC7E2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10">
              <a:extLst>
                <a:ext uri="{FF2B5EF4-FFF2-40B4-BE49-F238E27FC236}">
                  <a16:creationId xmlns:a16="http://schemas.microsoft.com/office/drawing/2014/main" id="{5B167ED7-B36F-4DDE-B273-7A309BD0F7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1">
              <a:extLst>
                <a:ext uri="{FF2B5EF4-FFF2-40B4-BE49-F238E27FC236}">
                  <a16:creationId xmlns:a16="http://schemas.microsoft.com/office/drawing/2014/main" id="{1178D32B-E32A-4691-84EB-5FE693D3B1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2">
              <a:extLst>
                <a:ext uri="{FF2B5EF4-FFF2-40B4-BE49-F238E27FC236}">
                  <a16:creationId xmlns:a16="http://schemas.microsoft.com/office/drawing/2014/main" id="{AB800FF0-63F8-4B30-96F4-E9601D026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3">
              <a:extLst>
                <a:ext uri="{FF2B5EF4-FFF2-40B4-BE49-F238E27FC236}">
                  <a16:creationId xmlns:a16="http://schemas.microsoft.com/office/drawing/2014/main" id="{A4616F81-02F6-4A18-949C-FB6CBA200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4">
              <a:extLst>
                <a:ext uri="{FF2B5EF4-FFF2-40B4-BE49-F238E27FC236}">
                  <a16:creationId xmlns:a16="http://schemas.microsoft.com/office/drawing/2014/main" id="{D31D2123-B363-42F3-8A04-43048C7BA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5">
              <a:extLst>
                <a:ext uri="{FF2B5EF4-FFF2-40B4-BE49-F238E27FC236}">
                  <a16:creationId xmlns:a16="http://schemas.microsoft.com/office/drawing/2014/main" id="{C60973D3-0B9D-465C-8FD3-266BBA49ED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6">
              <a:extLst>
                <a:ext uri="{FF2B5EF4-FFF2-40B4-BE49-F238E27FC236}">
                  <a16:creationId xmlns:a16="http://schemas.microsoft.com/office/drawing/2014/main" id="{C6655AC3-A1D6-4A0B-861F-F94CB5F0D1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7">
              <a:extLst>
                <a:ext uri="{FF2B5EF4-FFF2-40B4-BE49-F238E27FC236}">
                  <a16:creationId xmlns:a16="http://schemas.microsoft.com/office/drawing/2014/main" id="{E8850C4A-AFA5-499E-8E1C-176A59C88B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8">
              <a:extLst>
                <a:ext uri="{FF2B5EF4-FFF2-40B4-BE49-F238E27FC236}">
                  <a16:creationId xmlns:a16="http://schemas.microsoft.com/office/drawing/2014/main" id="{8C06F8D4-97B5-4836-AD19-2151421B03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19">
              <a:extLst>
                <a:ext uri="{FF2B5EF4-FFF2-40B4-BE49-F238E27FC236}">
                  <a16:creationId xmlns:a16="http://schemas.microsoft.com/office/drawing/2014/main" id="{89A2942D-1C1B-4AFF-9818-DA7B73EA48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20">
              <a:extLst>
                <a:ext uri="{FF2B5EF4-FFF2-40B4-BE49-F238E27FC236}">
                  <a16:creationId xmlns:a16="http://schemas.microsoft.com/office/drawing/2014/main" id="{2B61C5D3-5852-403F-B4BA-A64B933120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1">
              <a:extLst>
                <a:ext uri="{FF2B5EF4-FFF2-40B4-BE49-F238E27FC236}">
                  <a16:creationId xmlns:a16="http://schemas.microsoft.com/office/drawing/2014/main" id="{EF62A1A7-26C1-4804-93CB-A07F356CA3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2">
              <a:extLst>
                <a:ext uri="{FF2B5EF4-FFF2-40B4-BE49-F238E27FC236}">
                  <a16:creationId xmlns:a16="http://schemas.microsoft.com/office/drawing/2014/main" id="{490A1082-3E3A-4C61-9613-910BB024AD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3">
              <a:extLst>
                <a:ext uri="{FF2B5EF4-FFF2-40B4-BE49-F238E27FC236}">
                  <a16:creationId xmlns:a16="http://schemas.microsoft.com/office/drawing/2014/main" id="{5F452D69-A1DB-4A06-B933-896AED861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31" name="Group 30">
            <a:extLst>
              <a:ext uri="{FF2B5EF4-FFF2-40B4-BE49-F238E27FC236}">
                <a16:creationId xmlns:a16="http://schemas.microsoft.com/office/drawing/2014/main" id="{445D6626-A6F2-4475-922C-BE42D3365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2" name="Rectangle 31">
              <a:extLst>
                <a:ext uri="{FF2B5EF4-FFF2-40B4-BE49-F238E27FC236}">
                  <a16:creationId xmlns:a16="http://schemas.microsoft.com/office/drawing/2014/main" id="{0ECFEB13-5D98-43DB-8DFF-78327AE138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3" name="Isosceles Triangle 32">
              <a:extLst>
                <a:ext uri="{FF2B5EF4-FFF2-40B4-BE49-F238E27FC236}">
                  <a16:creationId xmlns:a16="http://schemas.microsoft.com/office/drawing/2014/main" id="{29DA4AFD-8D10-4660-A842-40F4D1434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4" name="Rectangle 33">
              <a:extLst>
                <a:ext uri="{FF2B5EF4-FFF2-40B4-BE49-F238E27FC236}">
                  <a16:creationId xmlns:a16="http://schemas.microsoft.com/office/drawing/2014/main" id="{F2DBAFF0-48F5-43BB-87C6-CE56A16B63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36" name="Rectangle 35">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38" name="Group 37">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9"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7"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DC9989AC-07D6-E658-88BA-D993CBF5CAF7}"/>
              </a:ext>
            </a:extLst>
          </p:cNvPr>
          <p:cNvSpPr>
            <a:spLocks noGrp="1"/>
          </p:cNvSpPr>
          <p:nvPr>
            <p:ph type="title"/>
          </p:nvPr>
        </p:nvSpPr>
        <p:spPr>
          <a:xfrm>
            <a:off x="1378425" y="5199797"/>
            <a:ext cx="9435152" cy="789673"/>
          </a:xfrm>
        </p:spPr>
        <p:txBody>
          <a:bodyPr vert="horz" lIns="228600" tIns="228600" rIns="228600" bIns="0" rtlCol="0" anchor="ctr">
            <a:normAutofit/>
          </a:bodyPr>
          <a:lstStyle/>
          <a:p>
            <a:pPr>
              <a:lnSpc>
                <a:spcPct val="80000"/>
              </a:lnSpc>
            </a:pPr>
            <a:r>
              <a:rPr lang="en-US" sz="4400">
                <a:solidFill>
                  <a:schemeClr val="bg1"/>
                </a:solidFill>
              </a:rPr>
              <a:t>Work Areas: How do we select them?</a:t>
            </a:r>
          </a:p>
        </p:txBody>
      </p:sp>
      <p:sp>
        <p:nvSpPr>
          <p:cNvPr id="59" name="Freeform: Shape 58">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73" name="Picture 72" descr="A map of a road&#10;&#10;Description automatically generated">
            <a:extLst>
              <a:ext uri="{FF2B5EF4-FFF2-40B4-BE49-F238E27FC236}">
                <a16:creationId xmlns:a16="http://schemas.microsoft.com/office/drawing/2014/main" id="{9704C577-2B8E-CB0A-1796-FBF1BD27CB29}"/>
              </a:ext>
            </a:extLst>
          </p:cNvPr>
          <p:cNvPicPr>
            <a:picLocks noChangeAspect="1"/>
          </p:cNvPicPr>
          <p:nvPr/>
        </p:nvPicPr>
        <p:blipFill rotWithShape="1">
          <a:blip r:embed="rId3"/>
          <a:srcRect l="10176" t="1550" r="18365" b="25775"/>
          <a:stretch/>
        </p:blipFill>
        <p:spPr>
          <a:xfrm>
            <a:off x="5878685" y="115906"/>
            <a:ext cx="6066330" cy="4033475"/>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5C865036-333A-85CD-0FE0-6D015E631DB7}"/>
                  </a:ext>
                </a:extLst>
              </p14:cNvPr>
              <p14:cNvContentPartPr/>
              <p14:nvPr/>
            </p14:nvContentPartPr>
            <p14:xfrm>
              <a:off x="6340211" y="988620"/>
              <a:ext cx="5292106" cy="1099688"/>
            </p14:xfrm>
          </p:contentPart>
        </mc:Choice>
        <mc:Fallback xmlns="">
          <p:pic>
            <p:nvPicPr>
              <p:cNvPr id="6" name="Ink 5">
                <a:extLst>
                  <a:ext uri="{FF2B5EF4-FFF2-40B4-BE49-F238E27FC236}">
                    <a16:creationId xmlns:a16="http://schemas.microsoft.com/office/drawing/2014/main" id="{5C865036-333A-85CD-0FE0-6D015E631DB7}"/>
                  </a:ext>
                </a:extLst>
              </p:cNvPr>
              <p:cNvPicPr/>
              <p:nvPr/>
            </p:nvPicPr>
            <p:blipFill>
              <a:blip r:embed="rId5"/>
              <a:stretch>
                <a:fillRect/>
              </a:stretch>
            </p:blipFill>
            <p:spPr>
              <a:xfrm>
                <a:off x="6286214" y="880666"/>
                <a:ext cx="5399741" cy="1315235"/>
              </a:xfrm>
              <a:prstGeom prst="rect">
                <a:avLst/>
              </a:prstGeom>
            </p:spPr>
          </p:pic>
        </mc:Fallback>
      </mc:AlternateContent>
      <p:sp>
        <p:nvSpPr>
          <p:cNvPr id="7" name="TextBox 6">
            <a:extLst>
              <a:ext uri="{FF2B5EF4-FFF2-40B4-BE49-F238E27FC236}">
                <a16:creationId xmlns:a16="http://schemas.microsoft.com/office/drawing/2014/main" id="{965996D2-6CB0-AF16-1E1F-901B746921A1}"/>
              </a:ext>
            </a:extLst>
          </p:cNvPr>
          <p:cNvSpPr txBox="1"/>
          <p:nvPr/>
        </p:nvSpPr>
        <p:spPr>
          <a:xfrm>
            <a:off x="8381999" y="524493"/>
            <a:ext cx="16526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B050"/>
                </a:solidFill>
                <a:effectLst/>
                <a:uLnTx/>
                <a:uFillTx/>
                <a:latin typeface="Rockwell" panose="02060603020205020403"/>
                <a:ea typeface="+mn-ea"/>
                <a:cs typeface="+mn-cs"/>
              </a:rPr>
              <a:t>Work Area 1</a:t>
            </a:r>
          </a:p>
        </p:txBody>
      </p:sp>
      <p:pic>
        <p:nvPicPr>
          <p:cNvPr id="70" name="Picture 69">
            <a:extLst>
              <a:ext uri="{FF2B5EF4-FFF2-40B4-BE49-F238E27FC236}">
                <a16:creationId xmlns:a16="http://schemas.microsoft.com/office/drawing/2014/main" id="{183B0F0E-4999-DD3D-F64C-AB912D648B19}"/>
              </a:ext>
            </a:extLst>
          </p:cNvPr>
          <p:cNvPicPr>
            <a:picLocks noChangeAspect="1"/>
          </p:cNvPicPr>
          <p:nvPr/>
        </p:nvPicPr>
        <p:blipFill rotWithShape="1">
          <a:blip r:embed="rId6"/>
          <a:srcRect l="9536" t="2250" r="22119" b="22587"/>
          <a:stretch/>
        </p:blipFill>
        <p:spPr>
          <a:xfrm>
            <a:off x="136788" y="132831"/>
            <a:ext cx="5740966" cy="4078829"/>
          </a:xfrm>
          <a:prstGeom prst="rect">
            <a:avLst/>
          </a:prstGeom>
        </p:spPr>
      </p:pic>
      <mc:AlternateContent xmlns:mc="http://schemas.openxmlformats.org/markup-compatibility/2006" xmlns:p14="http://schemas.microsoft.com/office/powerpoint/2010/main">
        <mc:Choice Requires="p14">
          <p:contentPart p14:bwMode="auto" r:id="rId7">
            <p14:nvContentPartPr>
              <p14:cNvPr id="37" name="Ink 36">
                <a:extLst>
                  <a:ext uri="{FF2B5EF4-FFF2-40B4-BE49-F238E27FC236}">
                    <a16:creationId xmlns:a16="http://schemas.microsoft.com/office/drawing/2014/main" id="{F05C94FC-3D61-B44C-3541-43A23DFAD68D}"/>
                  </a:ext>
                </a:extLst>
              </p14:cNvPr>
              <p14:cNvContentPartPr/>
              <p14:nvPr/>
            </p14:nvContentPartPr>
            <p14:xfrm>
              <a:off x="768629" y="2364107"/>
              <a:ext cx="10983261" cy="1513186"/>
            </p14:xfrm>
          </p:contentPart>
        </mc:Choice>
        <mc:Fallback xmlns="">
          <p:pic>
            <p:nvPicPr>
              <p:cNvPr id="37" name="Ink 36">
                <a:extLst>
                  <a:ext uri="{FF2B5EF4-FFF2-40B4-BE49-F238E27FC236}">
                    <a16:creationId xmlns:a16="http://schemas.microsoft.com/office/drawing/2014/main" id="{F05C94FC-3D61-B44C-3541-43A23DFAD68D}"/>
                  </a:ext>
                </a:extLst>
              </p:cNvPr>
              <p:cNvPicPr/>
              <p:nvPr/>
            </p:nvPicPr>
            <p:blipFill>
              <a:blip r:embed="rId8"/>
              <a:stretch>
                <a:fillRect/>
              </a:stretch>
            </p:blipFill>
            <p:spPr>
              <a:xfrm>
                <a:off x="714631" y="2256151"/>
                <a:ext cx="11090898" cy="1728739"/>
              </a:xfrm>
              <a:prstGeom prst="rect">
                <a:avLst/>
              </a:prstGeom>
            </p:spPr>
          </p:pic>
        </mc:Fallback>
      </mc:AlternateContent>
      <p:sp>
        <p:nvSpPr>
          <p:cNvPr id="60" name="TextBox 59">
            <a:extLst>
              <a:ext uri="{FF2B5EF4-FFF2-40B4-BE49-F238E27FC236}">
                <a16:creationId xmlns:a16="http://schemas.microsoft.com/office/drawing/2014/main" id="{E4E72769-7BD1-CBC1-FABA-307FCBD506D5}"/>
              </a:ext>
            </a:extLst>
          </p:cNvPr>
          <p:cNvSpPr txBox="1"/>
          <p:nvPr/>
        </p:nvSpPr>
        <p:spPr>
          <a:xfrm>
            <a:off x="1603167" y="475012"/>
            <a:ext cx="16526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B0F0"/>
                </a:solidFill>
                <a:effectLst/>
                <a:uLnTx/>
                <a:uFillTx/>
                <a:latin typeface="Rockwell" panose="02060603020205020403"/>
                <a:ea typeface="+mn-ea"/>
                <a:cs typeface="+mn-cs"/>
              </a:rPr>
              <a:t>Work Area 2</a:t>
            </a:r>
          </a:p>
        </p:txBody>
      </p:sp>
      <p:sp>
        <p:nvSpPr>
          <p:cNvPr id="61" name="TextBox 60">
            <a:extLst>
              <a:ext uri="{FF2B5EF4-FFF2-40B4-BE49-F238E27FC236}">
                <a16:creationId xmlns:a16="http://schemas.microsoft.com/office/drawing/2014/main" id="{159096BD-2E35-994E-1BEF-06A0B49EE4B0}"/>
              </a:ext>
            </a:extLst>
          </p:cNvPr>
          <p:cNvSpPr txBox="1"/>
          <p:nvPr/>
        </p:nvSpPr>
        <p:spPr>
          <a:xfrm>
            <a:off x="2889660" y="3612076"/>
            <a:ext cx="16526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C05C3"/>
                </a:solidFill>
                <a:effectLst/>
                <a:uLnTx/>
                <a:uFillTx/>
                <a:latin typeface="Rockwell" panose="02060603020205020403"/>
                <a:ea typeface="+mn-ea"/>
                <a:cs typeface="+mn-cs"/>
              </a:rPr>
              <a:t>Work Area 3</a:t>
            </a:r>
          </a:p>
        </p:txBody>
      </p:sp>
      <mc:AlternateContent xmlns:mc="http://schemas.openxmlformats.org/markup-compatibility/2006" xmlns:p14="http://schemas.microsoft.com/office/powerpoint/2010/main">
        <mc:Choice Requires="p14">
          <p:contentPart p14:bwMode="auto" r:id="rId9">
            <p14:nvContentPartPr>
              <p14:cNvPr id="62" name="Ink 61">
                <a:extLst>
                  <a:ext uri="{FF2B5EF4-FFF2-40B4-BE49-F238E27FC236}">
                    <a16:creationId xmlns:a16="http://schemas.microsoft.com/office/drawing/2014/main" id="{5B93478B-1367-E055-A13C-B4F9A357B613}"/>
                  </a:ext>
                </a:extLst>
              </p14:cNvPr>
              <p14:cNvContentPartPr/>
              <p14:nvPr/>
            </p14:nvContentPartPr>
            <p14:xfrm>
              <a:off x="4216685" y="252573"/>
              <a:ext cx="4280" cy="4280"/>
            </p14:xfrm>
          </p:contentPart>
        </mc:Choice>
        <mc:Fallback xmlns="">
          <p:pic>
            <p:nvPicPr>
              <p:cNvPr id="62" name="Ink 61">
                <a:extLst>
                  <a:ext uri="{FF2B5EF4-FFF2-40B4-BE49-F238E27FC236}">
                    <a16:creationId xmlns:a16="http://schemas.microsoft.com/office/drawing/2014/main" id="{5B93478B-1367-E055-A13C-B4F9A357B613}"/>
                  </a:ext>
                </a:extLst>
              </p:cNvPr>
              <p:cNvPicPr/>
              <p:nvPr/>
            </p:nvPicPr>
            <p:blipFill>
              <a:blip r:embed="rId10"/>
              <a:stretch>
                <a:fillRect/>
              </a:stretch>
            </p:blipFill>
            <p:spPr>
              <a:xfrm>
                <a:off x="4109685" y="145573"/>
                <a:ext cx="214000" cy="214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5" name="Ink 34">
                <a:extLst>
                  <a:ext uri="{FF2B5EF4-FFF2-40B4-BE49-F238E27FC236}">
                    <a16:creationId xmlns:a16="http://schemas.microsoft.com/office/drawing/2014/main" id="{10BE591C-FCF5-60D5-7A5D-E615745C89B8}"/>
                  </a:ext>
                </a:extLst>
              </p14:cNvPr>
              <p14:cNvContentPartPr/>
              <p14:nvPr/>
            </p14:nvContentPartPr>
            <p14:xfrm>
              <a:off x="440514" y="759044"/>
              <a:ext cx="5701007" cy="1335398"/>
            </p14:xfrm>
          </p:contentPart>
        </mc:Choice>
        <mc:Fallback xmlns="">
          <p:pic>
            <p:nvPicPr>
              <p:cNvPr id="35" name="Ink 34">
                <a:extLst>
                  <a:ext uri="{FF2B5EF4-FFF2-40B4-BE49-F238E27FC236}">
                    <a16:creationId xmlns:a16="http://schemas.microsoft.com/office/drawing/2014/main" id="{10BE591C-FCF5-60D5-7A5D-E615745C89B8}"/>
                  </a:ext>
                </a:extLst>
              </p:cNvPr>
              <p:cNvPicPr/>
              <p:nvPr/>
            </p:nvPicPr>
            <p:blipFill>
              <a:blip r:embed="rId12"/>
              <a:stretch>
                <a:fillRect/>
              </a:stretch>
            </p:blipFill>
            <p:spPr>
              <a:xfrm>
                <a:off x="386517" y="651089"/>
                <a:ext cx="5808641" cy="1550947"/>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8" name="Ink 7">
                <a:extLst>
                  <a:ext uri="{FF2B5EF4-FFF2-40B4-BE49-F238E27FC236}">
                    <a16:creationId xmlns:a16="http://schemas.microsoft.com/office/drawing/2014/main" id="{88A66567-C2CF-1705-0896-FFE9FAED2D2D}"/>
                  </a:ext>
                </a:extLst>
              </p14:cNvPr>
              <p14:cNvContentPartPr/>
              <p14:nvPr/>
            </p14:nvContentPartPr>
            <p14:xfrm>
              <a:off x="767773" y="1379682"/>
              <a:ext cx="5772" cy="5772"/>
            </p14:xfrm>
          </p:contentPart>
        </mc:Choice>
        <mc:Fallback xmlns="">
          <p:pic>
            <p:nvPicPr>
              <p:cNvPr id="8" name="Ink 7">
                <a:extLst>
                  <a:ext uri="{FF2B5EF4-FFF2-40B4-BE49-F238E27FC236}">
                    <a16:creationId xmlns:a16="http://schemas.microsoft.com/office/drawing/2014/main" id="{88A66567-C2CF-1705-0896-FFE9FAED2D2D}"/>
                  </a:ext>
                </a:extLst>
              </p:cNvPr>
              <p:cNvPicPr/>
              <p:nvPr/>
            </p:nvPicPr>
            <p:blipFill>
              <a:blip r:embed="rId10"/>
              <a:stretch>
                <a:fillRect/>
              </a:stretch>
            </p:blipFill>
            <p:spPr>
              <a:xfrm>
                <a:off x="623473" y="1235382"/>
                <a:ext cx="288600" cy="288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0" name="Ink 29">
                <a:extLst>
                  <a:ext uri="{FF2B5EF4-FFF2-40B4-BE49-F238E27FC236}">
                    <a16:creationId xmlns:a16="http://schemas.microsoft.com/office/drawing/2014/main" id="{E5114AC0-6E53-660B-3052-02A2ABBB7B54}"/>
                  </a:ext>
                </a:extLst>
              </p14:cNvPr>
              <p14:cNvContentPartPr/>
              <p14:nvPr/>
            </p14:nvContentPartPr>
            <p14:xfrm>
              <a:off x="767773" y="1356591"/>
              <a:ext cx="5772" cy="5772"/>
            </p14:xfrm>
          </p:contentPart>
        </mc:Choice>
        <mc:Fallback xmlns="">
          <p:pic>
            <p:nvPicPr>
              <p:cNvPr id="30" name="Ink 29">
                <a:extLst>
                  <a:ext uri="{FF2B5EF4-FFF2-40B4-BE49-F238E27FC236}">
                    <a16:creationId xmlns:a16="http://schemas.microsoft.com/office/drawing/2014/main" id="{E5114AC0-6E53-660B-3052-02A2ABBB7B54}"/>
                  </a:ext>
                </a:extLst>
              </p:cNvPr>
              <p:cNvPicPr/>
              <p:nvPr/>
            </p:nvPicPr>
            <p:blipFill>
              <a:blip r:embed="rId10"/>
              <a:stretch>
                <a:fillRect/>
              </a:stretch>
            </p:blipFill>
            <p:spPr>
              <a:xfrm>
                <a:off x="623473" y="1212291"/>
                <a:ext cx="288600" cy="288600"/>
              </a:xfrm>
              <a:prstGeom prst="rect">
                <a:avLst/>
              </a:prstGeom>
            </p:spPr>
          </p:pic>
        </mc:Fallback>
      </mc:AlternateContent>
    </p:spTree>
    <p:extLst>
      <p:ext uri="{BB962C8B-B14F-4D97-AF65-F5344CB8AC3E}">
        <p14:creationId xmlns:p14="http://schemas.microsoft.com/office/powerpoint/2010/main" val="58682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0" grpId="0"/>
      <p:bldP spid="6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33" name="Group 32">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4" name="Rectangle 33">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5" name="Isosceles Triangle 34">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6" name="Rectangle 35">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38" name="Rectangle 37">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1"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B5143A16-07E8-A716-E596-82E5A7AFC3A9}"/>
              </a:ext>
            </a:extLst>
          </p:cNvPr>
          <p:cNvSpPr>
            <a:spLocks noGrp="1"/>
          </p:cNvSpPr>
          <p:nvPr>
            <p:ph type="title"/>
          </p:nvPr>
        </p:nvSpPr>
        <p:spPr>
          <a:xfrm>
            <a:off x="1378425" y="5199797"/>
            <a:ext cx="9435152" cy="789673"/>
          </a:xfrm>
        </p:spPr>
        <p:txBody>
          <a:bodyPr vert="horz" lIns="228600" tIns="228600" rIns="228600" bIns="0" rtlCol="0" anchor="ctr">
            <a:normAutofit/>
          </a:bodyPr>
          <a:lstStyle/>
          <a:p>
            <a:pPr>
              <a:lnSpc>
                <a:spcPct val="80000"/>
              </a:lnSpc>
            </a:pPr>
            <a:r>
              <a:rPr lang="en-US" sz="4400">
                <a:solidFill>
                  <a:schemeClr val="bg1"/>
                </a:solidFill>
              </a:rPr>
              <a:t>EXAMPLES: How can we provide flexibility?</a:t>
            </a:r>
          </a:p>
        </p:txBody>
      </p:sp>
      <p:sp>
        <p:nvSpPr>
          <p:cNvPr id="61" name="Freeform: Shape 60">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pic>
        <p:nvPicPr>
          <p:cNvPr id="7" name="Graphic 6">
            <a:extLst>
              <a:ext uri="{FF2B5EF4-FFF2-40B4-BE49-F238E27FC236}">
                <a16:creationId xmlns:a16="http://schemas.microsoft.com/office/drawing/2014/main" id="{60E680DE-995A-7621-8770-5A789FAE431D}"/>
              </a:ext>
            </a:extLst>
          </p:cNvPr>
          <p:cNvPicPr>
            <a:picLocks noChangeAspect="1"/>
          </p:cNvPicPr>
          <p:nvPr/>
        </p:nvPicPr>
        <p:blipFill rotWithShape="1">
          <a:blip r:embed="rId2"/>
          <a:srcRect t="9952" b="16281"/>
          <a:stretch/>
        </p:blipFill>
        <p:spPr>
          <a:xfrm>
            <a:off x="1443736" y="626940"/>
            <a:ext cx="9313522" cy="3864547"/>
          </a:xfrm>
          <a:prstGeom prst="rect">
            <a:avLst/>
          </a:prstGeom>
        </p:spPr>
      </p:pic>
    </p:spTree>
    <p:extLst>
      <p:ext uri="{BB962C8B-B14F-4D97-AF65-F5344CB8AC3E}">
        <p14:creationId xmlns:p14="http://schemas.microsoft.com/office/powerpoint/2010/main" val="1746569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4C51-E856-904D-5E00-69FF3103472B}"/>
              </a:ext>
            </a:extLst>
          </p:cNvPr>
          <p:cNvSpPr>
            <a:spLocks noGrp="1"/>
          </p:cNvSpPr>
          <p:nvPr>
            <p:ph type="title"/>
          </p:nvPr>
        </p:nvSpPr>
        <p:spPr/>
        <p:txBody>
          <a:bodyPr>
            <a:normAutofit/>
          </a:bodyPr>
          <a:lstStyle/>
          <a:p>
            <a:r>
              <a:rPr lang="en-US" sz="5000"/>
              <a:t>Do the Work</a:t>
            </a:r>
          </a:p>
        </p:txBody>
      </p:sp>
      <p:sp>
        <p:nvSpPr>
          <p:cNvPr id="3" name="Content Placeholder 2">
            <a:extLst>
              <a:ext uri="{FF2B5EF4-FFF2-40B4-BE49-F238E27FC236}">
                <a16:creationId xmlns:a16="http://schemas.microsoft.com/office/drawing/2014/main" id="{5CFEFF2C-0DF1-D816-1771-1E74DFCC390F}"/>
              </a:ext>
            </a:extLst>
          </p:cNvPr>
          <p:cNvSpPr>
            <a:spLocks noGrp="1"/>
          </p:cNvSpPr>
          <p:nvPr>
            <p:ph idx="1"/>
          </p:nvPr>
        </p:nvSpPr>
        <p:spPr>
          <a:xfrm>
            <a:off x="4663455" y="804689"/>
            <a:ext cx="7027802" cy="5248622"/>
          </a:xfrm>
        </p:spPr>
        <p:txBody>
          <a:bodyPr/>
          <a:lstStyle/>
          <a:p>
            <a:pPr marL="0" indent="0">
              <a:buNone/>
            </a:pPr>
            <a:r>
              <a:rPr lang="en-US" sz="2000" dirty="0"/>
              <a:t>This Step incudes the following for </a:t>
            </a:r>
            <a:r>
              <a:rPr lang="en-US" sz="2000" u="sng" dirty="0"/>
              <a:t>EACH </a:t>
            </a:r>
            <a:r>
              <a:rPr lang="en-US" sz="2000" dirty="0"/>
              <a:t>work area:</a:t>
            </a:r>
          </a:p>
          <a:p>
            <a:pPr marL="342900" indent="-342900">
              <a:buFont typeface="Wingdings" panose="05000000000000000000" pitchFamily="2" charset="2"/>
              <a:buAutoNum type="arabicPeriod"/>
            </a:pPr>
            <a:r>
              <a:rPr lang="en-US" sz="2000" dirty="0"/>
              <a:t>Install Stabilized </a:t>
            </a:r>
            <a:r>
              <a:rPr lang="en-US" sz="2000"/>
              <a:t>Construct Entrance </a:t>
            </a:r>
            <a:r>
              <a:rPr lang="en-US" sz="2000" dirty="0"/>
              <a:t>if Required</a:t>
            </a:r>
          </a:p>
          <a:p>
            <a:pPr marL="342900" indent="-342900">
              <a:buAutoNum type="arabicPeriod"/>
            </a:pPr>
            <a:r>
              <a:rPr lang="en-US" sz="2000" dirty="0"/>
              <a:t>Install perimeter Sediment and Erosion Controls</a:t>
            </a:r>
          </a:p>
          <a:p>
            <a:pPr marL="342900" indent="-342900">
              <a:buAutoNum type="arabicPeriod"/>
            </a:pPr>
            <a:r>
              <a:rPr lang="en-US" sz="2000" dirty="0"/>
              <a:t>Perform Work in Work Area</a:t>
            </a:r>
          </a:p>
          <a:p>
            <a:pPr marL="342900" indent="-342900">
              <a:buAutoNum type="arabicPeriod"/>
            </a:pPr>
            <a:r>
              <a:rPr lang="en-US" sz="2000" dirty="0"/>
              <a:t>Stabilize all disturbed areas</a:t>
            </a:r>
          </a:p>
          <a:p>
            <a:pPr marL="342900" indent="-342900">
              <a:buAutoNum type="arabicPeriod"/>
            </a:pPr>
            <a:r>
              <a:rPr lang="en-US" sz="2000" dirty="0"/>
              <a:t>Install SWM practices (if required)</a:t>
            </a:r>
          </a:p>
          <a:p>
            <a:pPr marL="342900" indent="-342900">
              <a:buAutoNum type="arabicPeriod"/>
            </a:pPr>
            <a:r>
              <a:rPr lang="en-US" sz="2000" dirty="0"/>
              <a:t>Final Stabilization</a:t>
            </a:r>
          </a:p>
          <a:p>
            <a:pPr marL="342900" indent="-342900">
              <a:buAutoNum type="arabicPeriod"/>
            </a:pPr>
            <a:r>
              <a:rPr lang="en-US" sz="2000" dirty="0"/>
              <a:t>With QAD Permission, remove perimeter controls for the work area</a:t>
            </a:r>
          </a:p>
          <a:p>
            <a:endParaRPr lang="en-US" dirty="0"/>
          </a:p>
        </p:txBody>
      </p:sp>
    </p:spTree>
    <p:extLst>
      <p:ext uri="{BB962C8B-B14F-4D97-AF65-F5344CB8AC3E}">
        <p14:creationId xmlns:p14="http://schemas.microsoft.com/office/powerpoint/2010/main" val="24315357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84C39-A1F3-12D0-F0AB-AF95B57A81EE}"/>
              </a:ext>
            </a:extLst>
          </p:cNvPr>
          <p:cNvSpPr>
            <a:spLocks noGrp="1"/>
          </p:cNvSpPr>
          <p:nvPr>
            <p:ph type="title"/>
          </p:nvPr>
        </p:nvSpPr>
        <p:spPr/>
        <p:txBody>
          <a:bodyPr/>
          <a:lstStyle/>
          <a:p>
            <a:r>
              <a:rPr lang="en-US" dirty="0">
                <a:cs typeface="Calibri Light"/>
              </a:rPr>
              <a:t>Items that Should be Considered</a:t>
            </a:r>
            <a:endParaRPr lang="en-US" dirty="0"/>
          </a:p>
        </p:txBody>
      </p:sp>
      <p:sp>
        <p:nvSpPr>
          <p:cNvPr id="3" name="Content Placeholder 2">
            <a:extLst>
              <a:ext uri="{FF2B5EF4-FFF2-40B4-BE49-F238E27FC236}">
                <a16:creationId xmlns:a16="http://schemas.microsoft.com/office/drawing/2014/main" id="{65EC9EC2-0E1A-6B4A-47B7-836DA357FCBD}"/>
              </a:ext>
            </a:extLst>
          </p:cNvPr>
          <p:cNvSpPr>
            <a:spLocks noGrp="1"/>
          </p:cNvSpPr>
          <p:nvPr>
            <p:ph idx="1"/>
          </p:nvPr>
        </p:nvSpPr>
        <p:spPr>
          <a:xfrm>
            <a:off x="5169247" y="580746"/>
            <a:ext cx="6281873" cy="5693502"/>
          </a:xfrm>
        </p:spPr>
        <p:txBody>
          <a:bodyPr vert="horz" lIns="91440" tIns="45720" rIns="91440" bIns="45720" rtlCol="0" anchor="ctr">
            <a:noAutofit/>
          </a:bodyPr>
          <a:lstStyle/>
          <a:p>
            <a:pPr rtl="0">
              <a:lnSpc>
                <a:spcPts val="1650"/>
              </a:lnSpc>
            </a:pPr>
            <a:r>
              <a:rPr lang="en-US" dirty="0"/>
              <a:t>Any activity that changes drainage patterns​</a:t>
            </a:r>
          </a:p>
          <a:p>
            <a:pPr marL="228600" indent="-228600" rtl="0">
              <a:lnSpc>
                <a:spcPts val="1650"/>
              </a:lnSpc>
              <a:buFont typeface=""/>
              <a:buChar char="•"/>
            </a:pPr>
            <a:r>
              <a:rPr lang="en-US" dirty="0"/>
              <a:t>Relocation or location of stock piles and staging areas​</a:t>
            </a:r>
          </a:p>
          <a:p>
            <a:pPr marL="228600" indent="-228600" rtl="0">
              <a:lnSpc>
                <a:spcPts val="1650"/>
              </a:lnSpc>
              <a:buFont typeface=""/>
              <a:buChar char="•"/>
            </a:pPr>
            <a:r>
              <a:rPr lang="en-US" dirty="0"/>
              <a:t>Relocation or location of new stabilized construction entrances​</a:t>
            </a:r>
          </a:p>
          <a:p>
            <a:pPr marL="228600" indent="-228600" rtl="0">
              <a:lnSpc>
                <a:spcPts val="1650"/>
              </a:lnSpc>
              <a:buFont typeface=""/>
              <a:buChar char="•"/>
            </a:pPr>
            <a:r>
              <a:rPr lang="en-US" dirty="0"/>
              <a:t>Installation of ESD practices and protection of these practices​</a:t>
            </a:r>
          </a:p>
          <a:p>
            <a:pPr marL="228600" indent="-228600" rtl="0">
              <a:lnSpc>
                <a:spcPts val="1650"/>
              </a:lnSpc>
              <a:buFont typeface=""/>
              <a:buChar char="•"/>
            </a:pPr>
            <a:r>
              <a:rPr lang="en-US" dirty="0"/>
              <a:t>Sediment basin construction, removal, conversion​</a:t>
            </a:r>
          </a:p>
          <a:p>
            <a:pPr marL="228600" indent="-228600" rtl="0">
              <a:lnSpc>
                <a:spcPts val="1650"/>
              </a:lnSpc>
              <a:buFont typeface=""/>
              <a:buChar char="•"/>
            </a:pPr>
            <a:r>
              <a:rPr lang="en-US" dirty="0"/>
              <a:t>Sheet flow to silt fence that changes to concentrated flow​</a:t>
            </a:r>
          </a:p>
          <a:p>
            <a:pPr marL="228600" indent="-228600" rtl="0">
              <a:lnSpc>
                <a:spcPts val="1650"/>
              </a:lnSpc>
              <a:buFont typeface=""/>
              <a:buChar char="•"/>
            </a:pPr>
            <a:r>
              <a:rPr lang="en-US" dirty="0"/>
              <a:t>Stream and clear water  diversions​</a:t>
            </a:r>
          </a:p>
          <a:p>
            <a:pPr marL="228600" indent="-228600" rtl="0">
              <a:lnSpc>
                <a:spcPts val="1650"/>
              </a:lnSpc>
              <a:buFont typeface=""/>
              <a:buChar char="•"/>
            </a:pPr>
            <a:r>
              <a:rPr lang="en-US" dirty="0"/>
              <a:t>Dewatering​</a:t>
            </a:r>
          </a:p>
          <a:p>
            <a:pPr marL="228600" indent="-228600" rtl="0">
              <a:lnSpc>
                <a:spcPts val="1650"/>
              </a:lnSpc>
              <a:buFont typeface=""/>
              <a:buChar char="•"/>
            </a:pPr>
            <a:r>
              <a:rPr lang="en-US" dirty="0"/>
              <a:t>Temporary blockages of stormwater conveyance (pipes, inlets, channels)​</a:t>
            </a:r>
          </a:p>
          <a:p>
            <a:pPr marL="228600" indent="-228600" rtl="0">
              <a:lnSpc>
                <a:spcPts val="1650"/>
              </a:lnSpc>
              <a:buFont typeface=""/>
              <a:buChar char="•"/>
            </a:pPr>
            <a:r>
              <a:rPr lang="en-US" dirty="0"/>
              <a:t>Transitioning from overland flow to storm drain system control​</a:t>
            </a:r>
          </a:p>
          <a:p>
            <a:pPr marL="228600" indent="-228600" rtl="0">
              <a:lnSpc>
                <a:spcPts val="1650"/>
              </a:lnSpc>
              <a:buFont typeface=""/>
              <a:buChar char="•"/>
            </a:pPr>
            <a:r>
              <a:rPr lang="en-US" dirty="0"/>
              <a:t>Flushing the storm drain system into ESC prior to final SWM;​</a:t>
            </a:r>
          </a:p>
          <a:p>
            <a:pPr marL="228600" indent="-228600" rtl="0">
              <a:lnSpc>
                <a:spcPts val="1650"/>
              </a:lnSpc>
              <a:buFont typeface=""/>
              <a:buChar char="•"/>
            </a:pPr>
            <a:r>
              <a:rPr lang="en-US" dirty="0"/>
              <a:t>Zones of perimeter controls when there are shifts in drainage areas, or overlaps in limits of disturbance (LOD) or drainage areas.​</a:t>
            </a:r>
          </a:p>
        </p:txBody>
      </p:sp>
    </p:spTree>
    <p:extLst>
      <p:ext uri="{BB962C8B-B14F-4D97-AF65-F5344CB8AC3E}">
        <p14:creationId xmlns:p14="http://schemas.microsoft.com/office/powerpoint/2010/main" val="26323678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8"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5"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6"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7"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8"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2"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3"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4"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6"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7"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8"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9"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0"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1"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83" name="Group 82">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29" name="Rectangle 28">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4" name="Isosceles Triangle 83">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5" name="Rectangle 84">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useBgFill="1">
        <p:nvSpPr>
          <p:cNvPr id="86" name="Rectangle 85">
            <a:extLst>
              <a:ext uri="{FF2B5EF4-FFF2-40B4-BE49-F238E27FC236}">
                <a16:creationId xmlns:a16="http://schemas.microsoft.com/office/drawing/2014/main" id="{10CE3618-1D7A-4256-B2AF-9DB692996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7" name="Group 86">
            <a:extLst>
              <a:ext uri="{FF2B5EF4-FFF2-40B4-BE49-F238E27FC236}">
                <a16:creationId xmlns:a16="http://schemas.microsoft.com/office/drawing/2014/main" id="{D91A9185-A7D5-460B-98BC-0BF2EBD3EEB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6" name="Freeform 5">
              <a:extLst>
                <a:ext uri="{FF2B5EF4-FFF2-40B4-BE49-F238E27FC236}">
                  <a16:creationId xmlns:a16="http://schemas.microsoft.com/office/drawing/2014/main" id="{8AFC1764-6516-4F77-BF30-B8ADB3C9F4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 name="Freeform 6">
              <a:extLst>
                <a:ext uri="{FF2B5EF4-FFF2-40B4-BE49-F238E27FC236}">
                  <a16:creationId xmlns:a16="http://schemas.microsoft.com/office/drawing/2014/main" id="{FCAFF9F9-F806-47EC-BCAC-9921E719F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accent1">
                  <a:alpha val="1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9" name="Freeform 7">
              <a:extLst>
                <a:ext uri="{FF2B5EF4-FFF2-40B4-BE49-F238E27FC236}">
                  <a16:creationId xmlns:a16="http://schemas.microsoft.com/office/drawing/2014/main" id="{09D92491-36BD-4861-BA54-DD88E60898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 name="Freeform 8">
              <a:extLst>
                <a:ext uri="{FF2B5EF4-FFF2-40B4-BE49-F238E27FC236}">
                  <a16:creationId xmlns:a16="http://schemas.microsoft.com/office/drawing/2014/main" id="{23740E15-AB86-4E5C-A137-07E0DDC03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Freeform 9">
              <a:extLst>
                <a:ext uri="{FF2B5EF4-FFF2-40B4-BE49-F238E27FC236}">
                  <a16:creationId xmlns:a16="http://schemas.microsoft.com/office/drawing/2014/main" id="{BE097852-1F54-4EF0-A1BE-561272FCD6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10">
              <a:extLst>
                <a:ext uri="{FF2B5EF4-FFF2-40B4-BE49-F238E27FC236}">
                  <a16:creationId xmlns:a16="http://schemas.microsoft.com/office/drawing/2014/main" id="{5C2DF1F9-21CC-430E-84C8-356C73C6FD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Freeform 11">
              <a:extLst>
                <a:ext uri="{FF2B5EF4-FFF2-40B4-BE49-F238E27FC236}">
                  <a16:creationId xmlns:a16="http://schemas.microsoft.com/office/drawing/2014/main" id="{7F11B45B-3EDE-4B6A-903B-0AE6E9DDF4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accent1">
                  <a:alpha val="7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 name="Freeform 12">
              <a:extLst>
                <a:ext uri="{FF2B5EF4-FFF2-40B4-BE49-F238E27FC236}">
                  <a16:creationId xmlns:a16="http://schemas.microsoft.com/office/drawing/2014/main" id="{F77FDDC5-477E-420D-B98F-42ABA2477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 name="Freeform 13">
              <a:extLst>
                <a:ext uri="{FF2B5EF4-FFF2-40B4-BE49-F238E27FC236}">
                  <a16:creationId xmlns:a16="http://schemas.microsoft.com/office/drawing/2014/main" id="{A92C0474-B573-45C5-84C5-194CE1715F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accent1">
                  <a:alpha val="6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 name="Freeform 14">
              <a:extLst>
                <a:ext uri="{FF2B5EF4-FFF2-40B4-BE49-F238E27FC236}">
                  <a16:creationId xmlns:a16="http://schemas.microsoft.com/office/drawing/2014/main" id="{2FBC62F8-64D0-4025-99AE-A04E291D90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accent1">
                  <a:alpha val="6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15">
              <a:extLst>
                <a:ext uri="{FF2B5EF4-FFF2-40B4-BE49-F238E27FC236}">
                  <a16:creationId xmlns:a16="http://schemas.microsoft.com/office/drawing/2014/main" id="{7632F945-80B5-4575-A538-29495BF8F2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accent1">
                  <a:alpha val="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 name="Freeform 16">
              <a:extLst>
                <a:ext uri="{FF2B5EF4-FFF2-40B4-BE49-F238E27FC236}">
                  <a16:creationId xmlns:a16="http://schemas.microsoft.com/office/drawing/2014/main" id="{5562CC17-43D4-4E57-AE08-83952EE59D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accent1">
                  <a:alpha val="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 name="Freeform 17">
              <a:extLst>
                <a:ext uri="{FF2B5EF4-FFF2-40B4-BE49-F238E27FC236}">
                  <a16:creationId xmlns:a16="http://schemas.microsoft.com/office/drawing/2014/main" id="{E1D78CFE-04CA-4101-AFCF-196940B2D1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0" name="Freeform 18">
              <a:extLst>
                <a:ext uri="{FF2B5EF4-FFF2-40B4-BE49-F238E27FC236}">
                  <a16:creationId xmlns:a16="http://schemas.microsoft.com/office/drawing/2014/main" id="{41F2A149-A64E-4690-B049-18C156A8E2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accent1">
                  <a:alpha val="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19">
              <a:extLst>
                <a:ext uri="{FF2B5EF4-FFF2-40B4-BE49-F238E27FC236}">
                  <a16:creationId xmlns:a16="http://schemas.microsoft.com/office/drawing/2014/main" id="{D9313C72-D62D-4416-A6AE-7EB7D6B54A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accent1">
                  <a:alpha val="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 name="Freeform 20">
              <a:extLst>
                <a:ext uri="{FF2B5EF4-FFF2-40B4-BE49-F238E27FC236}">
                  <a16:creationId xmlns:a16="http://schemas.microsoft.com/office/drawing/2014/main" id="{77B03BEA-76E5-4ECB-B9BB-D89D27509E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 name="Freeform 21">
              <a:extLst>
                <a:ext uri="{FF2B5EF4-FFF2-40B4-BE49-F238E27FC236}">
                  <a16:creationId xmlns:a16="http://schemas.microsoft.com/office/drawing/2014/main" id="{6AF6BECE-416D-4C3A-AD6F-68B08F3CA7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 name="Freeform 22">
              <a:extLst>
                <a:ext uri="{FF2B5EF4-FFF2-40B4-BE49-F238E27FC236}">
                  <a16:creationId xmlns:a16="http://schemas.microsoft.com/office/drawing/2014/main" id="{B9197E2A-A098-480D-A2A6-3F3B889EDA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accent1">
                  <a:alpha val="4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 name="Freeform 23">
              <a:extLst>
                <a:ext uri="{FF2B5EF4-FFF2-40B4-BE49-F238E27FC236}">
                  <a16:creationId xmlns:a16="http://schemas.microsoft.com/office/drawing/2014/main" id="{5A493EDB-6C9E-483F-86A6-0F473E5908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accent1">
                  <a:alpha val="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00258C07-19DC-3EFC-8123-35E4B853B3D1}"/>
              </a:ext>
            </a:extLst>
          </p:cNvPr>
          <p:cNvSpPr>
            <a:spLocks noGrp="1"/>
          </p:cNvSpPr>
          <p:nvPr>
            <p:ph type="title"/>
          </p:nvPr>
        </p:nvSpPr>
        <p:spPr>
          <a:xfrm>
            <a:off x="2037374" y="1263404"/>
            <a:ext cx="8247189" cy="3115075"/>
          </a:xfrm>
        </p:spPr>
        <p:txBody>
          <a:bodyPr vert="horz" lIns="228600" tIns="228600" rIns="228600" bIns="0" rtlCol="0" anchor="b">
            <a:normAutofit/>
          </a:bodyPr>
          <a:lstStyle/>
          <a:p>
            <a:pPr algn="l">
              <a:lnSpc>
                <a:spcPct val="80000"/>
              </a:lnSpc>
            </a:pPr>
            <a:r>
              <a:rPr lang="en-US" sz="7200">
                <a:solidFill>
                  <a:schemeClr val="accent1"/>
                </a:solidFill>
              </a:rPr>
              <a:t>BREAK</a:t>
            </a:r>
          </a:p>
        </p:txBody>
      </p:sp>
      <p:sp>
        <p:nvSpPr>
          <p:cNvPr id="106" name="Isosceles Triangle 105">
            <a:extLst>
              <a:ext uri="{FF2B5EF4-FFF2-40B4-BE49-F238E27FC236}">
                <a16:creationId xmlns:a16="http://schemas.microsoft.com/office/drawing/2014/main" id="{3F39476B-1A6D-47CB-AC7A-FB87EF003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490253" y="3276595"/>
            <a:ext cx="300774" cy="25928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1514359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205B310-74AF-40F6-B090-BF58CCDE99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3" name="Group 12">
            <a:extLst>
              <a:ext uri="{FF2B5EF4-FFF2-40B4-BE49-F238E27FC236}">
                <a16:creationId xmlns:a16="http://schemas.microsoft.com/office/drawing/2014/main" id="{DAEA7B76-7928-444A-8083-8218182EFE4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4" name="Freeform 5">
              <a:extLst>
                <a:ext uri="{FF2B5EF4-FFF2-40B4-BE49-F238E27FC236}">
                  <a16:creationId xmlns:a16="http://schemas.microsoft.com/office/drawing/2014/main" id="{C98BBEFC-77A1-4ADB-97DD-4DE1677C93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6">
              <a:extLst>
                <a:ext uri="{FF2B5EF4-FFF2-40B4-BE49-F238E27FC236}">
                  <a16:creationId xmlns:a16="http://schemas.microsoft.com/office/drawing/2014/main" id="{E8B01967-C362-43C6-ABAA-9E346EBF522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7">
              <a:extLst>
                <a:ext uri="{FF2B5EF4-FFF2-40B4-BE49-F238E27FC236}">
                  <a16:creationId xmlns:a16="http://schemas.microsoft.com/office/drawing/2014/main" id="{656315AB-23B7-42CF-B5BA-220DA37D58B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8">
              <a:extLst>
                <a:ext uri="{FF2B5EF4-FFF2-40B4-BE49-F238E27FC236}">
                  <a16:creationId xmlns:a16="http://schemas.microsoft.com/office/drawing/2014/main" id="{C8BF70CF-1818-45B9-A69D-3BFB91205F1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9">
              <a:extLst>
                <a:ext uri="{FF2B5EF4-FFF2-40B4-BE49-F238E27FC236}">
                  <a16:creationId xmlns:a16="http://schemas.microsoft.com/office/drawing/2014/main" id="{DDA329A7-3E52-4260-99D6-78330486A62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0">
              <a:extLst>
                <a:ext uri="{FF2B5EF4-FFF2-40B4-BE49-F238E27FC236}">
                  <a16:creationId xmlns:a16="http://schemas.microsoft.com/office/drawing/2014/main" id="{CC46899E-70DF-4B7B-B8F2-3E05ACA0C27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1">
              <a:extLst>
                <a:ext uri="{FF2B5EF4-FFF2-40B4-BE49-F238E27FC236}">
                  <a16:creationId xmlns:a16="http://schemas.microsoft.com/office/drawing/2014/main" id="{0B13DCCA-79A8-4084-8C42-18B6936751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2">
              <a:extLst>
                <a:ext uri="{FF2B5EF4-FFF2-40B4-BE49-F238E27FC236}">
                  <a16:creationId xmlns:a16="http://schemas.microsoft.com/office/drawing/2014/main" id="{EA2B9AF6-AE95-48DF-B28B-C34071622FE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3">
              <a:extLst>
                <a:ext uri="{FF2B5EF4-FFF2-40B4-BE49-F238E27FC236}">
                  <a16:creationId xmlns:a16="http://schemas.microsoft.com/office/drawing/2014/main" id="{04C0E6CE-9DC3-41A9-8C8F-69DC5573705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4">
              <a:extLst>
                <a:ext uri="{FF2B5EF4-FFF2-40B4-BE49-F238E27FC236}">
                  <a16:creationId xmlns:a16="http://schemas.microsoft.com/office/drawing/2014/main" id="{00DE5827-9E3D-4E70-B28C-DB4702A7B28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5">
              <a:extLst>
                <a:ext uri="{FF2B5EF4-FFF2-40B4-BE49-F238E27FC236}">
                  <a16:creationId xmlns:a16="http://schemas.microsoft.com/office/drawing/2014/main" id="{460CAB6A-9C34-47EE-9BEE-58B2C383B30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16">
              <a:extLst>
                <a:ext uri="{FF2B5EF4-FFF2-40B4-BE49-F238E27FC236}">
                  <a16:creationId xmlns:a16="http://schemas.microsoft.com/office/drawing/2014/main" id="{6D774754-B866-447B-ACD5-CCE75FD5541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17">
              <a:extLst>
                <a:ext uri="{FF2B5EF4-FFF2-40B4-BE49-F238E27FC236}">
                  <a16:creationId xmlns:a16="http://schemas.microsoft.com/office/drawing/2014/main" id="{238E12A5-238E-4AB4-9193-D92B5B34F06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18">
              <a:extLst>
                <a:ext uri="{FF2B5EF4-FFF2-40B4-BE49-F238E27FC236}">
                  <a16:creationId xmlns:a16="http://schemas.microsoft.com/office/drawing/2014/main" id="{6F72A819-30D0-4E8B-BE49-19989EECB4C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19">
              <a:extLst>
                <a:ext uri="{FF2B5EF4-FFF2-40B4-BE49-F238E27FC236}">
                  <a16:creationId xmlns:a16="http://schemas.microsoft.com/office/drawing/2014/main" id="{7C378013-9788-4D12-9F8C-71A8E40EBDD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0">
              <a:extLst>
                <a:ext uri="{FF2B5EF4-FFF2-40B4-BE49-F238E27FC236}">
                  <a16:creationId xmlns:a16="http://schemas.microsoft.com/office/drawing/2014/main" id="{BA286D4C-7EFE-4526-8272-017C7F0C113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21">
              <a:extLst>
                <a:ext uri="{FF2B5EF4-FFF2-40B4-BE49-F238E27FC236}">
                  <a16:creationId xmlns:a16="http://schemas.microsoft.com/office/drawing/2014/main" id="{EA66AFD6-7597-4EA6-B8A2-69E1351E6DF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1" name="Freeform 22">
              <a:extLst>
                <a:ext uri="{FF2B5EF4-FFF2-40B4-BE49-F238E27FC236}">
                  <a16:creationId xmlns:a16="http://schemas.microsoft.com/office/drawing/2014/main" id="{F0C1C9AF-BA3F-4F98-BEE3-146012BF8C6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2" name="Freeform 23">
              <a:extLst>
                <a:ext uri="{FF2B5EF4-FFF2-40B4-BE49-F238E27FC236}">
                  <a16:creationId xmlns:a16="http://schemas.microsoft.com/office/drawing/2014/main" id="{3AB7D74B-F9BC-4554-B6B5-89A520209E6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3" name="Freeform 24">
              <a:extLst>
                <a:ext uri="{FF2B5EF4-FFF2-40B4-BE49-F238E27FC236}">
                  <a16:creationId xmlns:a16="http://schemas.microsoft.com/office/drawing/2014/main" id="{5856F07C-6607-4EC4-93BF-6B02544FFD4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4" name="Freeform 25">
              <a:extLst>
                <a:ext uri="{FF2B5EF4-FFF2-40B4-BE49-F238E27FC236}">
                  <a16:creationId xmlns:a16="http://schemas.microsoft.com/office/drawing/2014/main" id="{07EE273A-D853-4B87-9438-F40B88E7390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36" name="Rectangle 35">
            <a:extLst>
              <a:ext uri="{FF2B5EF4-FFF2-40B4-BE49-F238E27FC236}">
                <a16:creationId xmlns:a16="http://schemas.microsoft.com/office/drawing/2014/main" id="{FDE17E88-CA1E-4EFB-A752-7D186AA1EA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682" y="1047102"/>
            <a:ext cx="5936885"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8" name="Isosceles Triangle 22">
            <a:extLst>
              <a:ext uri="{FF2B5EF4-FFF2-40B4-BE49-F238E27FC236}">
                <a16:creationId xmlns:a16="http://schemas.microsoft.com/office/drawing/2014/main" id="{3B2CC556-D27E-44A0-926F-7C7F9F44D2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602131" y="5546507"/>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40" name="Rectangle 39">
            <a:extLst>
              <a:ext uri="{FF2B5EF4-FFF2-40B4-BE49-F238E27FC236}">
                <a16:creationId xmlns:a16="http://schemas.microsoft.com/office/drawing/2014/main" id="{37905A4D-F570-4B4A-9BC9-BB11F7A5E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1682" y="1634393"/>
            <a:ext cx="5935796" cy="39173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 name="Title 1">
            <a:extLst>
              <a:ext uri="{FF2B5EF4-FFF2-40B4-BE49-F238E27FC236}">
                <a16:creationId xmlns:a16="http://schemas.microsoft.com/office/drawing/2014/main" id="{9C38D3A6-8D5A-3C4B-D7F8-5DF1C189A416}"/>
              </a:ext>
            </a:extLst>
          </p:cNvPr>
          <p:cNvSpPr>
            <a:spLocks noGrp="1"/>
          </p:cNvSpPr>
          <p:nvPr>
            <p:ph type="title"/>
          </p:nvPr>
        </p:nvSpPr>
        <p:spPr>
          <a:xfrm>
            <a:off x="770823" y="896915"/>
            <a:ext cx="5767566" cy="803293"/>
          </a:xfrm>
        </p:spPr>
        <p:txBody>
          <a:bodyPr anchor="ctr">
            <a:noAutofit/>
          </a:bodyPr>
          <a:lstStyle/>
          <a:p>
            <a:r>
              <a:rPr lang="en-US" sz="3600">
                <a:ea typeface="Calibri Light"/>
                <a:cs typeface="Calibri Light"/>
              </a:rPr>
              <a:t>PG1065184</a:t>
            </a:r>
            <a:endParaRPr lang="en-US" sz="3600"/>
          </a:p>
        </p:txBody>
      </p:sp>
      <p:sp>
        <p:nvSpPr>
          <p:cNvPr id="3" name="Content Placeholder 2">
            <a:extLst>
              <a:ext uri="{FF2B5EF4-FFF2-40B4-BE49-F238E27FC236}">
                <a16:creationId xmlns:a16="http://schemas.microsoft.com/office/drawing/2014/main" id="{139A2570-4DEF-711C-8596-A94D6A5FF445}"/>
              </a:ext>
            </a:extLst>
          </p:cNvPr>
          <p:cNvSpPr>
            <a:spLocks noGrp="1"/>
          </p:cNvSpPr>
          <p:nvPr>
            <p:ph idx="1"/>
          </p:nvPr>
        </p:nvSpPr>
        <p:spPr>
          <a:xfrm>
            <a:off x="873102" y="1700208"/>
            <a:ext cx="5768442" cy="3772637"/>
          </a:xfrm>
        </p:spPr>
        <p:txBody>
          <a:bodyPr>
            <a:noAutofit/>
          </a:bodyPr>
          <a:lstStyle/>
          <a:p>
            <a:r>
              <a:rPr lang="en-US" sz="2200">
                <a:solidFill>
                  <a:srgbClr val="FFFFFE"/>
                </a:solidFill>
              </a:rPr>
              <a:t>Powder Mill Road in Beltsville, MD</a:t>
            </a:r>
          </a:p>
          <a:p>
            <a:r>
              <a:rPr lang="en-US" sz="2200">
                <a:solidFill>
                  <a:srgbClr val="FFFFFE"/>
                </a:solidFill>
              </a:rPr>
              <a:t>1.35-mile urban reconstruction project</a:t>
            </a:r>
          </a:p>
          <a:p>
            <a:r>
              <a:rPr lang="en-US" sz="2200">
                <a:solidFill>
                  <a:srgbClr val="FFFFFE"/>
                </a:solidFill>
              </a:rPr>
              <a:t>Improvements included:</a:t>
            </a:r>
          </a:p>
          <a:p>
            <a:pPr lvl="1"/>
            <a:r>
              <a:rPr lang="en-US" sz="2200">
                <a:solidFill>
                  <a:srgbClr val="FFFFFE"/>
                </a:solidFill>
              </a:rPr>
              <a:t>Curb/gutter</a:t>
            </a:r>
          </a:p>
          <a:p>
            <a:pPr lvl="1"/>
            <a:r>
              <a:rPr lang="en-US" sz="2200">
                <a:solidFill>
                  <a:srgbClr val="FFFFFE"/>
                </a:solidFill>
              </a:rPr>
              <a:t>Storm drain</a:t>
            </a:r>
          </a:p>
          <a:p>
            <a:pPr lvl="1"/>
            <a:r>
              <a:rPr lang="en-US" sz="2200">
                <a:solidFill>
                  <a:srgbClr val="FFFFFE"/>
                </a:solidFill>
              </a:rPr>
              <a:t>ADA sidewalks</a:t>
            </a:r>
          </a:p>
          <a:p>
            <a:pPr lvl="1"/>
            <a:r>
              <a:rPr lang="en-US" sz="2200">
                <a:solidFill>
                  <a:srgbClr val="FFFFFE"/>
                </a:solidFill>
              </a:rPr>
              <a:t>Concurrent utility relocations</a:t>
            </a:r>
          </a:p>
        </p:txBody>
      </p:sp>
      <p:pic>
        <p:nvPicPr>
          <p:cNvPr id="6" name="Picture 6" descr="A picture containing text, road, sky, outdoor&#10;&#10;Description automatically generated">
            <a:extLst>
              <a:ext uri="{FF2B5EF4-FFF2-40B4-BE49-F238E27FC236}">
                <a16:creationId xmlns:a16="http://schemas.microsoft.com/office/drawing/2014/main" id="{6063B90C-40BB-9785-131D-E8EBFA674434}"/>
              </a:ext>
            </a:extLst>
          </p:cNvPr>
          <p:cNvPicPr>
            <a:picLocks noChangeAspect="1"/>
          </p:cNvPicPr>
          <p:nvPr/>
        </p:nvPicPr>
        <p:blipFill rotWithShape="1">
          <a:blip r:embed="rId3"/>
          <a:srcRect t="12985" r="-3" b="16461"/>
          <a:stretch/>
        </p:blipFill>
        <p:spPr>
          <a:xfrm>
            <a:off x="7549862" y="3428999"/>
            <a:ext cx="4641833" cy="3429227"/>
          </a:xfrm>
          <a:prstGeom prst="rect">
            <a:avLst/>
          </a:prstGeom>
          <a:ln>
            <a:noFill/>
          </a:ln>
        </p:spPr>
      </p:pic>
      <p:pic>
        <p:nvPicPr>
          <p:cNvPr id="12" name="Picture 4" descr="Map&#10;&#10;Description automatically generated">
            <a:extLst>
              <a:ext uri="{FF2B5EF4-FFF2-40B4-BE49-F238E27FC236}">
                <a16:creationId xmlns:a16="http://schemas.microsoft.com/office/drawing/2014/main" id="{F9E4FA05-58C4-F586-B0D3-84C7A0602A8A}"/>
              </a:ext>
            </a:extLst>
          </p:cNvPr>
          <p:cNvPicPr>
            <a:picLocks noChangeAspect="1"/>
          </p:cNvPicPr>
          <p:nvPr/>
        </p:nvPicPr>
        <p:blipFill rotWithShape="1">
          <a:blip r:embed="rId4"/>
          <a:srcRect r="253" b="12419"/>
          <a:stretch/>
        </p:blipFill>
        <p:spPr>
          <a:xfrm>
            <a:off x="7888220" y="95525"/>
            <a:ext cx="3532957" cy="3324949"/>
          </a:xfrm>
          <a:prstGeom prst="rect">
            <a:avLst/>
          </a:prstGeom>
        </p:spPr>
      </p:pic>
      <p:cxnSp>
        <p:nvCxnSpPr>
          <p:cNvPr id="37" name="Straight Arrow Connector 36">
            <a:extLst>
              <a:ext uri="{FF2B5EF4-FFF2-40B4-BE49-F238E27FC236}">
                <a16:creationId xmlns:a16="http://schemas.microsoft.com/office/drawing/2014/main" id="{36A772C4-51F5-70CB-AC97-AF8A0D16C6A0}"/>
              </a:ext>
            </a:extLst>
          </p:cNvPr>
          <p:cNvCxnSpPr>
            <a:cxnSpLocks/>
          </p:cNvCxnSpPr>
          <p:nvPr/>
        </p:nvCxnSpPr>
        <p:spPr>
          <a:xfrm>
            <a:off x="5954486" y="2887336"/>
            <a:ext cx="4490934" cy="296674"/>
          </a:xfrm>
          <a:prstGeom prst="straightConnector1">
            <a:avLst/>
          </a:prstGeom>
          <a:ln w="571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A5491B4-D944-9D05-5923-B557C3685B07}"/>
              </a:ext>
            </a:extLst>
          </p:cNvPr>
          <p:cNvCxnSpPr>
            <a:cxnSpLocks/>
          </p:cNvCxnSpPr>
          <p:nvPr/>
        </p:nvCxnSpPr>
        <p:spPr>
          <a:xfrm flipV="1">
            <a:off x="5954486" y="664929"/>
            <a:ext cx="2859358" cy="2222407"/>
          </a:xfrm>
          <a:prstGeom prst="straightConnector1">
            <a:avLst/>
          </a:prstGeom>
          <a:ln w="571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24811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0DA11-7BFB-98F8-A34B-42072691A6A5}"/>
              </a:ext>
            </a:extLst>
          </p:cNvPr>
          <p:cNvSpPr>
            <a:spLocks noGrp="1"/>
          </p:cNvSpPr>
          <p:nvPr>
            <p:ph type="title"/>
          </p:nvPr>
        </p:nvSpPr>
        <p:spPr/>
        <p:txBody>
          <a:bodyPr/>
          <a:lstStyle/>
          <a:p>
            <a:r>
              <a:rPr lang="en-US">
                <a:ea typeface="+mj-lt"/>
                <a:cs typeface="+mj-lt"/>
              </a:rPr>
              <a:t>PG1065184</a:t>
            </a:r>
            <a:br>
              <a:rPr lang="en-US">
                <a:ea typeface="+mj-lt"/>
                <a:cs typeface="+mj-lt"/>
              </a:rPr>
            </a:br>
            <a:r>
              <a:rPr lang="en-US">
                <a:cs typeface="Calibri Light"/>
              </a:rPr>
              <a:t>SOC Mindset Change</a:t>
            </a:r>
            <a:endParaRPr lang="en-US"/>
          </a:p>
        </p:txBody>
      </p:sp>
      <p:graphicFrame>
        <p:nvGraphicFramePr>
          <p:cNvPr id="6" name="Content Placeholder 2">
            <a:extLst>
              <a:ext uri="{FF2B5EF4-FFF2-40B4-BE49-F238E27FC236}">
                <a16:creationId xmlns:a16="http://schemas.microsoft.com/office/drawing/2014/main" id="{170AA8EA-1B40-7860-2DC7-0AEBFC9010FF}"/>
              </a:ext>
            </a:extLst>
          </p:cNvPr>
          <p:cNvGraphicFramePr>
            <a:graphicFrameLocks noGrp="1"/>
          </p:cNvGraphicFramePr>
          <p:nvPr>
            <p:ph idx="1"/>
            <p:extLst>
              <p:ext uri="{D42A27DB-BD31-4B8C-83A1-F6EECF244321}">
                <p14:modId xmlns:p14="http://schemas.microsoft.com/office/powerpoint/2010/main" val="4134743491"/>
              </p:ext>
            </p:extLst>
          </p:nvPr>
        </p:nvGraphicFramePr>
        <p:xfrm>
          <a:off x="5064018" y="245293"/>
          <a:ext cx="6281873" cy="52486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4" descr="Engineers with digital tablet and projected plans">
            <a:extLst>
              <a:ext uri="{FF2B5EF4-FFF2-40B4-BE49-F238E27FC236}">
                <a16:creationId xmlns:a16="http://schemas.microsoft.com/office/drawing/2014/main" id="{1E2C49A7-15D1-833E-4447-96D76ECB2D42}"/>
              </a:ext>
            </a:extLst>
          </p:cNvPr>
          <p:cNvPicPr>
            <a:picLocks noChangeAspect="1"/>
          </p:cNvPicPr>
          <p:nvPr/>
        </p:nvPicPr>
        <p:blipFill>
          <a:blip r:embed="rId8"/>
          <a:stretch>
            <a:fillRect/>
          </a:stretch>
        </p:blipFill>
        <p:spPr>
          <a:xfrm>
            <a:off x="6887936" y="4799484"/>
            <a:ext cx="2743199" cy="1831032"/>
          </a:xfrm>
          <a:prstGeom prst="rect">
            <a:avLst/>
          </a:prstGeom>
        </p:spPr>
      </p:pic>
    </p:spTree>
    <p:extLst>
      <p:ext uri="{BB962C8B-B14F-4D97-AF65-F5344CB8AC3E}">
        <p14:creationId xmlns:p14="http://schemas.microsoft.com/office/powerpoint/2010/main" val="2217932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1"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7"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8"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9"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61" name="Group 60">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62" name="Rectangle 61">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3" name="Isosceles Triangle 62">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4" name="Rectangle 63">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66" name="Rectangle 65">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8" name="Group 67">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9"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3"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4"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5"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6"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7"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D1F61EDA-957E-A41B-32AE-5E50A7146AE2}"/>
              </a:ext>
            </a:extLst>
          </p:cNvPr>
          <p:cNvSpPr>
            <a:spLocks noGrp="1"/>
          </p:cNvSpPr>
          <p:nvPr>
            <p:ph type="title"/>
          </p:nvPr>
        </p:nvSpPr>
        <p:spPr>
          <a:xfrm>
            <a:off x="1056214" y="5432630"/>
            <a:ext cx="4330144" cy="789673"/>
          </a:xfrm>
        </p:spPr>
        <p:txBody>
          <a:bodyPr vert="horz" lIns="228600" tIns="228600" rIns="228600" bIns="0" rtlCol="0" anchor="ctr">
            <a:noAutofit/>
          </a:bodyPr>
          <a:lstStyle/>
          <a:p>
            <a:pPr>
              <a:lnSpc>
                <a:spcPct val="80000"/>
              </a:lnSpc>
            </a:pPr>
            <a:r>
              <a:rPr lang="en-US" sz="4400">
                <a:solidFill>
                  <a:schemeClr val="bg1"/>
                </a:solidFill>
              </a:rPr>
              <a:t>Get from here.....</a:t>
            </a:r>
          </a:p>
        </p:txBody>
      </p:sp>
      <p:sp>
        <p:nvSpPr>
          <p:cNvPr id="89" name="Freeform: Shape 88">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4" name="Picture 4" descr="A close-up of a document&#10;&#10;Description automatically generated">
            <a:extLst>
              <a:ext uri="{FF2B5EF4-FFF2-40B4-BE49-F238E27FC236}">
                <a16:creationId xmlns:a16="http://schemas.microsoft.com/office/drawing/2014/main" id="{21D77C2C-94DC-C0C5-37B9-2983F8B02900}"/>
              </a:ext>
            </a:extLst>
          </p:cNvPr>
          <p:cNvPicPr>
            <a:picLocks noGrp="1" noChangeAspect="1"/>
          </p:cNvPicPr>
          <p:nvPr>
            <p:ph idx="1"/>
          </p:nvPr>
        </p:nvPicPr>
        <p:blipFill>
          <a:blip r:embed="rId3"/>
          <a:stretch>
            <a:fillRect/>
          </a:stretch>
        </p:blipFill>
        <p:spPr>
          <a:xfrm>
            <a:off x="2090692" y="-3681"/>
            <a:ext cx="8124712" cy="5257166"/>
          </a:xfrm>
          <a:prstGeom prst="rect">
            <a:avLst/>
          </a:prstGeom>
        </p:spPr>
      </p:pic>
      <p:pic>
        <p:nvPicPr>
          <p:cNvPr id="3" name="Picture 5" descr="A close-up of a white envelope&#10;&#10;Description automatically generated">
            <a:extLst>
              <a:ext uri="{FF2B5EF4-FFF2-40B4-BE49-F238E27FC236}">
                <a16:creationId xmlns:a16="http://schemas.microsoft.com/office/drawing/2014/main" id="{158607CA-9972-4AAD-BF66-2C6617F51CE7}"/>
              </a:ext>
            </a:extLst>
          </p:cNvPr>
          <p:cNvPicPr>
            <a:picLocks noChangeAspect="1"/>
          </p:cNvPicPr>
          <p:nvPr/>
        </p:nvPicPr>
        <p:blipFill>
          <a:blip r:embed="rId4"/>
          <a:stretch>
            <a:fillRect/>
          </a:stretch>
        </p:blipFill>
        <p:spPr>
          <a:xfrm>
            <a:off x="2088976" y="-74996"/>
            <a:ext cx="8233773" cy="5327736"/>
          </a:xfrm>
          <a:prstGeom prst="rect">
            <a:avLst/>
          </a:prstGeom>
        </p:spPr>
      </p:pic>
      <p:sp>
        <p:nvSpPr>
          <p:cNvPr id="8" name="Title 1">
            <a:extLst>
              <a:ext uri="{FF2B5EF4-FFF2-40B4-BE49-F238E27FC236}">
                <a16:creationId xmlns:a16="http://schemas.microsoft.com/office/drawing/2014/main" id="{4792E54A-CFF5-282A-96BB-BCCAAD88807F}"/>
              </a:ext>
            </a:extLst>
          </p:cNvPr>
          <p:cNvSpPr txBox="1">
            <a:spLocks/>
          </p:cNvSpPr>
          <p:nvPr/>
        </p:nvSpPr>
        <p:spPr>
          <a:xfrm>
            <a:off x="4394172" y="5440208"/>
            <a:ext cx="3955016" cy="789673"/>
          </a:xfrm>
          <a:prstGeom prst="rect">
            <a:avLst/>
          </a:prstGeom>
        </p:spPr>
        <p:txBody>
          <a:bodyPr vert="horz" lIns="228600" tIns="228600" rIns="228600" bIns="0" rtlCol="0" anchor="ctr">
            <a:norm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400" b="1" i="0" u="none" strike="noStrike" kern="1200" cap="none" spc="-150" normalizeH="0" baseline="0" noProof="0">
                <a:ln>
                  <a:noFill/>
                </a:ln>
                <a:solidFill>
                  <a:srgbClr val="F81B02"/>
                </a:solidFill>
                <a:effectLst/>
                <a:uLnTx/>
                <a:uFillTx/>
                <a:latin typeface="Calibri Light" panose="020F0302020204030204"/>
                <a:ea typeface="+mj-ea"/>
                <a:cs typeface="+mj-cs"/>
              </a:rPr>
              <a:t>to here!</a:t>
            </a:r>
          </a:p>
        </p:txBody>
      </p:sp>
    </p:spTree>
    <p:extLst>
      <p:ext uri="{BB962C8B-B14F-4D97-AF65-F5344CB8AC3E}">
        <p14:creationId xmlns:p14="http://schemas.microsoft.com/office/powerpoint/2010/main" val="81365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8">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8">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43D40-6BD8-851E-F7D7-33C4AE437498}"/>
              </a:ext>
            </a:extLst>
          </p:cNvPr>
          <p:cNvSpPr>
            <a:spLocks noGrp="1"/>
          </p:cNvSpPr>
          <p:nvPr>
            <p:ph type="title"/>
          </p:nvPr>
        </p:nvSpPr>
        <p:spPr/>
        <p:txBody>
          <a:bodyPr/>
          <a:lstStyle/>
          <a:p>
            <a:endParaRPr lang="en-US"/>
          </a:p>
        </p:txBody>
      </p:sp>
      <p:grpSp>
        <p:nvGrpSpPr>
          <p:cNvPr id="3" name="Group 2">
            <a:extLst>
              <a:ext uri="{FF2B5EF4-FFF2-40B4-BE49-F238E27FC236}">
                <a16:creationId xmlns:a16="http://schemas.microsoft.com/office/drawing/2014/main" id="{08CACAC8-BDF3-458F-B252-D12BE2826671}"/>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 name="Freeform 5">
              <a:extLst>
                <a:ext uri="{FF2B5EF4-FFF2-40B4-BE49-F238E27FC236}">
                  <a16:creationId xmlns:a16="http://schemas.microsoft.com/office/drawing/2014/main" id="{0807DC85-0D6C-5C40-1CD8-B69E2CBFB4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 name="Freeform 6">
              <a:extLst>
                <a:ext uri="{FF2B5EF4-FFF2-40B4-BE49-F238E27FC236}">
                  <a16:creationId xmlns:a16="http://schemas.microsoft.com/office/drawing/2014/main" id="{704021ED-C293-8EE4-8EC5-C9DC967222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 name="Freeform 7">
              <a:extLst>
                <a:ext uri="{FF2B5EF4-FFF2-40B4-BE49-F238E27FC236}">
                  <a16:creationId xmlns:a16="http://schemas.microsoft.com/office/drawing/2014/main" id="{B4E73284-0F0F-3D88-1ABF-4100865113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 name="Freeform 8">
              <a:extLst>
                <a:ext uri="{FF2B5EF4-FFF2-40B4-BE49-F238E27FC236}">
                  <a16:creationId xmlns:a16="http://schemas.microsoft.com/office/drawing/2014/main" id="{53090610-2062-6788-950E-BDDA30933A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 name="Freeform 9">
              <a:extLst>
                <a:ext uri="{FF2B5EF4-FFF2-40B4-BE49-F238E27FC236}">
                  <a16:creationId xmlns:a16="http://schemas.microsoft.com/office/drawing/2014/main" id="{90677CC1-14BC-7D20-2FD6-5AE15EAE21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 name="Freeform 10">
              <a:extLst>
                <a:ext uri="{FF2B5EF4-FFF2-40B4-BE49-F238E27FC236}">
                  <a16:creationId xmlns:a16="http://schemas.microsoft.com/office/drawing/2014/main" id="{9C6DD3C9-9182-76FB-8370-C5A18CE177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 name="Freeform 11">
              <a:extLst>
                <a:ext uri="{FF2B5EF4-FFF2-40B4-BE49-F238E27FC236}">
                  <a16:creationId xmlns:a16="http://schemas.microsoft.com/office/drawing/2014/main" id="{3DEE5B0F-8EB9-5F14-9E81-0DA5718356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1" name="Freeform 12">
              <a:extLst>
                <a:ext uri="{FF2B5EF4-FFF2-40B4-BE49-F238E27FC236}">
                  <a16:creationId xmlns:a16="http://schemas.microsoft.com/office/drawing/2014/main" id="{6790D5B4-14F4-DC43-0EFD-8B5BF55EC3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2" name="Freeform 13">
              <a:extLst>
                <a:ext uri="{FF2B5EF4-FFF2-40B4-BE49-F238E27FC236}">
                  <a16:creationId xmlns:a16="http://schemas.microsoft.com/office/drawing/2014/main" id="{CE3255EF-7E8A-010E-4707-6E9D8C7A33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14">
              <a:extLst>
                <a:ext uri="{FF2B5EF4-FFF2-40B4-BE49-F238E27FC236}">
                  <a16:creationId xmlns:a16="http://schemas.microsoft.com/office/drawing/2014/main" id="{ECAB546E-BB10-22AE-BDD8-8707C9AC4E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15">
              <a:extLst>
                <a:ext uri="{FF2B5EF4-FFF2-40B4-BE49-F238E27FC236}">
                  <a16:creationId xmlns:a16="http://schemas.microsoft.com/office/drawing/2014/main" id="{4746FF13-447A-4842-2167-8324CAA99F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16">
              <a:extLst>
                <a:ext uri="{FF2B5EF4-FFF2-40B4-BE49-F238E27FC236}">
                  <a16:creationId xmlns:a16="http://schemas.microsoft.com/office/drawing/2014/main" id="{55DADE39-DF04-9FD3-35DB-AA2909A3E0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17">
              <a:extLst>
                <a:ext uri="{FF2B5EF4-FFF2-40B4-BE49-F238E27FC236}">
                  <a16:creationId xmlns:a16="http://schemas.microsoft.com/office/drawing/2014/main" id="{42FB9DBB-9C8E-B6F0-ABBD-8B74C55B72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8">
              <a:extLst>
                <a:ext uri="{FF2B5EF4-FFF2-40B4-BE49-F238E27FC236}">
                  <a16:creationId xmlns:a16="http://schemas.microsoft.com/office/drawing/2014/main" id="{C56B6F8E-2B7C-64AD-BC8D-DF151A012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9">
              <a:extLst>
                <a:ext uri="{FF2B5EF4-FFF2-40B4-BE49-F238E27FC236}">
                  <a16:creationId xmlns:a16="http://schemas.microsoft.com/office/drawing/2014/main" id="{C2798B49-9AE7-D20C-E75A-A81038D515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20">
              <a:extLst>
                <a:ext uri="{FF2B5EF4-FFF2-40B4-BE49-F238E27FC236}">
                  <a16:creationId xmlns:a16="http://schemas.microsoft.com/office/drawing/2014/main" id="{2D867AF9-C76F-D801-1DB5-E7B656523C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21">
              <a:extLst>
                <a:ext uri="{FF2B5EF4-FFF2-40B4-BE49-F238E27FC236}">
                  <a16:creationId xmlns:a16="http://schemas.microsoft.com/office/drawing/2014/main" id="{52082037-9C5A-FAF4-CBB7-0A9298694B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22">
              <a:extLst>
                <a:ext uri="{FF2B5EF4-FFF2-40B4-BE49-F238E27FC236}">
                  <a16:creationId xmlns:a16="http://schemas.microsoft.com/office/drawing/2014/main" id="{906A8BFA-427D-4693-2117-A014154544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23">
              <a:extLst>
                <a:ext uri="{FF2B5EF4-FFF2-40B4-BE49-F238E27FC236}">
                  <a16:creationId xmlns:a16="http://schemas.microsoft.com/office/drawing/2014/main" id="{468A75DE-8A84-DE21-C5E2-1015621960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23" name="Group 22">
            <a:extLst>
              <a:ext uri="{FF2B5EF4-FFF2-40B4-BE49-F238E27FC236}">
                <a16:creationId xmlns:a16="http://schemas.microsoft.com/office/drawing/2014/main" id="{F7A89708-80B8-2CD6-ED13-D6EB66C296CC}"/>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24" name="Rectangle 23">
              <a:extLst>
                <a:ext uri="{FF2B5EF4-FFF2-40B4-BE49-F238E27FC236}">
                  <a16:creationId xmlns:a16="http://schemas.microsoft.com/office/drawing/2014/main" id="{1FD09333-5575-0721-4216-17458BF1D5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5" name="Isosceles Triangle 24">
              <a:extLst>
                <a:ext uri="{FF2B5EF4-FFF2-40B4-BE49-F238E27FC236}">
                  <a16:creationId xmlns:a16="http://schemas.microsoft.com/office/drawing/2014/main" id="{F2009800-0649-50A2-F340-8A67FA50BA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6" name="Rectangle 25">
              <a:extLst>
                <a:ext uri="{FF2B5EF4-FFF2-40B4-BE49-F238E27FC236}">
                  <a16:creationId xmlns:a16="http://schemas.microsoft.com/office/drawing/2014/main" id="{6C2CFCB7-7B49-775A-A4E2-A8485DE255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useBgFill="1">
        <p:nvSpPr>
          <p:cNvPr id="27" name="Rectangle 26">
            <a:extLst>
              <a:ext uri="{FF2B5EF4-FFF2-40B4-BE49-F238E27FC236}">
                <a16:creationId xmlns:a16="http://schemas.microsoft.com/office/drawing/2014/main" id="{50099B05-099B-06DE-13E5-EE91AE40F0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8" name="Freeform 5">
            <a:extLst>
              <a:ext uri="{FF2B5EF4-FFF2-40B4-BE49-F238E27FC236}">
                <a16:creationId xmlns:a16="http://schemas.microsoft.com/office/drawing/2014/main" id="{5443A79F-2472-2422-875A-33AB64A3E6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0909"/>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6">
            <a:extLst>
              <a:ext uri="{FF2B5EF4-FFF2-40B4-BE49-F238E27FC236}">
                <a16:creationId xmlns:a16="http://schemas.microsoft.com/office/drawing/2014/main" id="{82B242ED-56B4-8FCA-4AE2-CCAC97F445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0741"/>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7">
            <a:extLst>
              <a:ext uri="{FF2B5EF4-FFF2-40B4-BE49-F238E27FC236}">
                <a16:creationId xmlns:a16="http://schemas.microsoft.com/office/drawing/2014/main" id="{7C96207C-8281-567C-22F3-E8E3A76000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0905"/>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1" name="Freeform 8">
            <a:extLst>
              <a:ext uri="{FF2B5EF4-FFF2-40B4-BE49-F238E27FC236}">
                <a16:creationId xmlns:a16="http://schemas.microsoft.com/office/drawing/2014/main" id="{B9656502-9073-0517-F531-42754AD1F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2347"/>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2" name="Freeform 9">
            <a:extLst>
              <a:ext uri="{FF2B5EF4-FFF2-40B4-BE49-F238E27FC236}">
                <a16:creationId xmlns:a16="http://schemas.microsoft.com/office/drawing/2014/main" id="{38964501-58F1-1393-7FC8-CB74710E3E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78751"/>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3" name="Freeform 10">
            <a:extLst>
              <a:ext uri="{FF2B5EF4-FFF2-40B4-BE49-F238E27FC236}">
                <a16:creationId xmlns:a16="http://schemas.microsoft.com/office/drawing/2014/main" id="{E6DBE2F1-1852-636F-5F61-2A0C46749C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9376"/>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4" name="Freeform 12">
            <a:extLst>
              <a:ext uri="{FF2B5EF4-FFF2-40B4-BE49-F238E27FC236}">
                <a16:creationId xmlns:a16="http://schemas.microsoft.com/office/drawing/2014/main" id="{9FAE2786-6A36-76B0-DB69-4BA1E9B8AD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1916"/>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5" name="Freeform 14">
            <a:extLst>
              <a:ext uri="{FF2B5EF4-FFF2-40B4-BE49-F238E27FC236}">
                <a16:creationId xmlns:a16="http://schemas.microsoft.com/office/drawing/2014/main" id="{6435C56A-1C00-DFE0-61F1-FC78FA8578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705"/>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6" name="Freeform 16">
            <a:extLst>
              <a:ext uri="{FF2B5EF4-FFF2-40B4-BE49-F238E27FC236}">
                <a16:creationId xmlns:a16="http://schemas.microsoft.com/office/drawing/2014/main" id="{9968A0EA-7C61-B0AB-E2BA-48C01A314D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1916"/>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7" name="Freeform 11">
            <a:extLst>
              <a:ext uri="{FF2B5EF4-FFF2-40B4-BE49-F238E27FC236}">
                <a16:creationId xmlns:a16="http://schemas.microsoft.com/office/drawing/2014/main" id="{4B5D334D-30BD-2844-6E22-BBB5ACFC99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1916"/>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8" name="Freeform 21">
            <a:extLst>
              <a:ext uri="{FF2B5EF4-FFF2-40B4-BE49-F238E27FC236}">
                <a16:creationId xmlns:a16="http://schemas.microsoft.com/office/drawing/2014/main" id="{75AE82B4-4CD5-5BA8-8EAE-C15E83FEF7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2872"/>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22">
            <a:extLst>
              <a:ext uri="{FF2B5EF4-FFF2-40B4-BE49-F238E27FC236}">
                <a16:creationId xmlns:a16="http://schemas.microsoft.com/office/drawing/2014/main" id="{B929175E-83B9-B6EF-2F08-53B68B29E0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1916"/>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23">
            <a:extLst>
              <a:ext uri="{FF2B5EF4-FFF2-40B4-BE49-F238E27FC236}">
                <a16:creationId xmlns:a16="http://schemas.microsoft.com/office/drawing/2014/main" id="{D41C7AAD-4CF6-3F6E-E229-0FF843870B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1916"/>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Shape 40">
            <a:extLst>
              <a:ext uri="{FF2B5EF4-FFF2-40B4-BE49-F238E27FC236}">
                <a16:creationId xmlns:a16="http://schemas.microsoft.com/office/drawing/2014/main" id="{FBFF6F2C-D959-872A-5DF5-51F8519882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0931529">
            <a:off x="752078" y="2218040"/>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aphicFrame>
        <p:nvGraphicFramePr>
          <p:cNvPr id="42" name="Diagram 41">
            <a:extLst>
              <a:ext uri="{FF2B5EF4-FFF2-40B4-BE49-F238E27FC236}">
                <a16:creationId xmlns:a16="http://schemas.microsoft.com/office/drawing/2014/main" id="{E4A2783B-7CAE-0D2F-6120-C95C7109ABFC}"/>
              </a:ext>
            </a:extLst>
          </p:cNvPr>
          <p:cNvGraphicFramePr/>
          <p:nvPr/>
        </p:nvGraphicFramePr>
        <p:xfrm>
          <a:off x="277286" y="391434"/>
          <a:ext cx="11654741" cy="64016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073514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EA06921-3C0C-4126-AF75-9499D48390C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0" name="Freeform 5">
              <a:extLst>
                <a:ext uri="{FF2B5EF4-FFF2-40B4-BE49-F238E27FC236}">
                  <a16:creationId xmlns:a16="http://schemas.microsoft.com/office/drawing/2014/main" id="{B8087084-CC7C-4D37-B821-F12CD3D29F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1" name="Freeform 6">
              <a:extLst>
                <a:ext uri="{FF2B5EF4-FFF2-40B4-BE49-F238E27FC236}">
                  <a16:creationId xmlns:a16="http://schemas.microsoft.com/office/drawing/2014/main" id="{A27EF3C6-8AF8-41C0-B4DF-664F240872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2" name="Freeform 7">
              <a:extLst>
                <a:ext uri="{FF2B5EF4-FFF2-40B4-BE49-F238E27FC236}">
                  <a16:creationId xmlns:a16="http://schemas.microsoft.com/office/drawing/2014/main" id="{46AD5CB4-13ED-4F2B-BA75-CA731F668A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8">
              <a:extLst>
                <a:ext uri="{FF2B5EF4-FFF2-40B4-BE49-F238E27FC236}">
                  <a16:creationId xmlns:a16="http://schemas.microsoft.com/office/drawing/2014/main" id="{6C2FD3B8-D702-4F83-BA99-D23921211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9">
              <a:extLst>
                <a:ext uri="{FF2B5EF4-FFF2-40B4-BE49-F238E27FC236}">
                  <a16:creationId xmlns:a16="http://schemas.microsoft.com/office/drawing/2014/main" id="{1AF0D977-DBC6-44B7-93FB-3F76406CF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10">
              <a:extLst>
                <a:ext uri="{FF2B5EF4-FFF2-40B4-BE49-F238E27FC236}">
                  <a16:creationId xmlns:a16="http://schemas.microsoft.com/office/drawing/2014/main" id="{B3ED27DF-D17E-4922-8394-821ED92539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11">
              <a:extLst>
                <a:ext uri="{FF2B5EF4-FFF2-40B4-BE49-F238E27FC236}">
                  <a16:creationId xmlns:a16="http://schemas.microsoft.com/office/drawing/2014/main" id="{800084EB-3C31-445C-8B2E-F43BA7ED36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2">
              <a:extLst>
                <a:ext uri="{FF2B5EF4-FFF2-40B4-BE49-F238E27FC236}">
                  <a16:creationId xmlns:a16="http://schemas.microsoft.com/office/drawing/2014/main" id="{5EE7F4D6-BE2E-41A9-A417-BA1AE4583D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3">
              <a:extLst>
                <a:ext uri="{FF2B5EF4-FFF2-40B4-BE49-F238E27FC236}">
                  <a16:creationId xmlns:a16="http://schemas.microsoft.com/office/drawing/2014/main" id="{8805A789-4E10-46CF-A22B-8841C1CDFA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4">
              <a:extLst>
                <a:ext uri="{FF2B5EF4-FFF2-40B4-BE49-F238E27FC236}">
                  <a16:creationId xmlns:a16="http://schemas.microsoft.com/office/drawing/2014/main" id="{9BD0D630-7987-48B7-A636-0ED234E22E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5">
              <a:extLst>
                <a:ext uri="{FF2B5EF4-FFF2-40B4-BE49-F238E27FC236}">
                  <a16:creationId xmlns:a16="http://schemas.microsoft.com/office/drawing/2014/main" id="{F4E7D46D-851A-4DA9-B24D-19DAE1FCF2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6">
              <a:extLst>
                <a:ext uri="{FF2B5EF4-FFF2-40B4-BE49-F238E27FC236}">
                  <a16:creationId xmlns:a16="http://schemas.microsoft.com/office/drawing/2014/main" id="{BA38A754-A53E-469C-B89B-6C7FF96079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7">
              <a:extLst>
                <a:ext uri="{FF2B5EF4-FFF2-40B4-BE49-F238E27FC236}">
                  <a16:creationId xmlns:a16="http://schemas.microsoft.com/office/drawing/2014/main" id="{CAC17457-E557-440A-B5E0-40DFEEC899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8">
              <a:extLst>
                <a:ext uri="{FF2B5EF4-FFF2-40B4-BE49-F238E27FC236}">
                  <a16:creationId xmlns:a16="http://schemas.microsoft.com/office/drawing/2014/main" id="{4D697814-F310-40D2-8E79-93C1881074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9">
              <a:extLst>
                <a:ext uri="{FF2B5EF4-FFF2-40B4-BE49-F238E27FC236}">
                  <a16:creationId xmlns:a16="http://schemas.microsoft.com/office/drawing/2014/main" id="{0CA691A3-EEBB-46A7-A973-B1E2DD112C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20">
              <a:extLst>
                <a:ext uri="{FF2B5EF4-FFF2-40B4-BE49-F238E27FC236}">
                  <a16:creationId xmlns:a16="http://schemas.microsoft.com/office/drawing/2014/main" id="{B7361B78-110B-4437-8058-4E05A42343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21">
              <a:extLst>
                <a:ext uri="{FF2B5EF4-FFF2-40B4-BE49-F238E27FC236}">
                  <a16:creationId xmlns:a16="http://schemas.microsoft.com/office/drawing/2014/main" id="{97B9FFE1-BC8C-4C55-AE5D-8FDD78001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2">
              <a:extLst>
                <a:ext uri="{FF2B5EF4-FFF2-40B4-BE49-F238E27FC236}">
                  <a16:creationId xmlns:a16="http://schemas.microsoft.com/office/drawing/2014/main" id="{6F87417E-9520-42E0-84D2-0C0225481A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3">
              <a:extLst>
                <a:ext uri="{FF2B5EF4-FFF2-40B4-BE49-F238E27FC236}">
                  <a16:creationId xmlns:a16="http://schemas.microsoft.com/office/drawing/2014/main" id="{1235F6B6-5324-426D-84BE-EF96FD4303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9" name="Freeform 24">
              <a:extLst>
                <a:ext uri="{FF2B5EF4-FFF2-40B4-BE49-F238E27FC236}">
                  <a16:creationId xmlns:a16="http://schemas.microsoft.com/office/drawing/2014/main" id="{093C61D3-C80D-4599-8280-763868B242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0" name="Freeform 25">
              <a:extLst>
                <a:ext uri="{FF2B5EF4-FFF2-40B4-BE49-F238E27FC236}">
                  <a16:creationId xmlns:a16="http://schemas.microsoft.com/office/drawing/2014/main" id="{D6D942F2-89B9-4755-89D9-436583176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32" name="Rectangle 31">
            <a:extLst>
              <a:ext uri="{FF2B5EF4-FFF2-40B4-BE49-F238E27FC236}">
                <a16:creationId xmlns:a16="http://schemas.microsoft.com/office/drawing/2014/main" id="{C40B6375-7479-45C4-8B99-EA1CF75F31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22225">
            <a:solidFill>
              <a:srgbClr val="2582F1"/>
            </a:solidFill>
          </a:ln>
          <a:effectLst>
            <a:outerShdw blurRad="762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4" name="Picture 4" descr="A close-up of a document&#10;&#10;Description automatically generated">
            <a:extLst>
              <a:ext uri="{FF2B5EF4-FFF2-40B4-BE49-F238E27FC236}">
                <a16:creationId xmlns:a16="http://schemas.microsoft.com/office/drawing/2014/main" id="{9D5B6E4C-C5ED-4AD7-5104-61E5FC5D3FC0}"/>
              </a:ext>
            </a:extLst>
          </p:cNvPr>
          <p:cNvPicPr>
            <a:picLocks noGrp="1" noChangeAspect="1"/>
          </p:cNvPicPr>
          <p:nvPr>
            <p:ph idx="1"/>
          </p:nvPr>
        </p:nvPicPr>
        <p:blipFill>
          <a:blip r:embed="rId3"/>
          <a:stretch>
            <a:fillRect/>
          </a:stretch>
        </p:blipFill>
        <p:spPr>
          <a:xfrm>
            <a:off x="1862594" y="666708"/>
            <a:ext cx="8538030" cy="5524608"/>
          </a:xfrm>
          <a:prstGeom prst="rect">
            <a:avLst/>
          </a:prstGeom>
        </p:spPr>
      </p:pic>
      <p:sp>
        <p:nvSpPr>
          <p:cNvPr id="5" name="Rectangle 4">
            <a:extLst>
              <a:ext uri="{FF2B5EF4-FFF2-40B4-BE49-F238E27FC236}">
                <a16:creationId xmlns:a16="http://schemas.microsoft.com/office/drawing/2014/main" id="{61E40163-76C7-23B9-10E0-E8EBF2131A7D}"/>
              </a:ext>
            </a:extLst>
          </p:cNvPr>
          <p:cNvSpPr/>
          <p:nvPr/>
        </p:nvSpPr>
        <p:spPr>
          <a:xfrm>
            <a:off x="1859948" y="5860586"/>
            <a:ext cx="1597753" cy="301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 name="TextBox 2">
            <a:extLst>
              <a:ext uri="{FF2B5EF4-FFF2-40B4-BE49-F238E27FC236}">
                <a16:creationId xmlns:a16="http://schemas.microsoft.com/office/drawing/2014/main" id="{F25306A6-56DC-F92D-753D-B95A4C61D6BF}"/>
              </a:ext>
            </a:extLst>
          </p:cNvPr>
          <p:cNvSpPr txBox="1"/>
          <p:nvPr/>
        </p:nvSpPr>
        <p:spPr>
          <a:xfrm>
            <a:off x="8731531" y="978478"/>
            <a:ext cx="143796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Rockwell" panose="02060603020205020403"/>
                <a:ea typeface="+mn-ea"/>
                <a:cs typeface="+mn-cs"/>
              </a:rPr>
              <a:t>ORIGINAL SOC</a:t>
            </a:r>
          </a:p>
        </p:txBody>
      </p:sp>
      <p:pic>
        <p:nvPicPr>
          <p:cNvPr id="34" name="Picture 34" descr="A picture containing text&#10;&#10;Description automatically generated">
            <a:extLst>
              <a:ext uri="{FF2B5EF4-FFF2-40B4-BE49-F238E27FC236}">
                <a16:creationId xmlns:a16="http://schemas.microsoft.com/office/drawing/2014/main" id="{C51B97A8-65B5-E2FB-A9D2-E40814AFCF1D}"/>
              </a:ext>
            </a:extLst>
          </p:cNvPr>
          <p:cNvPicPr>
            <a:picLocks noChangeAspect="1"/>
          </p:cNvPicPr>
          <p:nvPr/>
        </p:nvPicPr>
        <p:blipFill>
          <a:blip r:embed="rId4"/>
          <a:stretch>
            <a:fillRect/>
          </a:stretch>
        </p:blipFill>
        <p:spPr>
          <a:xfrm>
            <a:off x="2171626" y="981215"/>
            <a:ext cx="9266663" cy="4658172"/>
          </a:xfrm>
          <a:prstGeom prst="rect">
            <a:avLst/>
          </a:prstGeom>
        </p:spPr>
      </p:pic>
      <p:grpSp>
        <p:nvGrpSpPr>
          <p:cNvPr id="31" name="Group 30">
            <a:extLst>
              <a:ext uri="{FF2B5EF4-FFF2-40B4-BE49-F238E27FC236}">
                <a16:creationId xmlns:a16="http://schemas.microsoft.com/office/drawing/2014/main" id="{CDB87435-B2A2-2A01-67B3-C0BB5A126C73}"/>
              </a:ext>
            </a:extLst>
          </p:cNvPr>
          <p:cNvGrpSpPr/>
          <p:nvPr/>
        </p:nvGrpSpPr>
        <p:grpSpPr>
          <a:xfrm>
            <a:off x="483451" y="1107064"/>
            <a:ext cx="1693353" cy="1253478"/>
            <a:chOff x="493347" y="1235713"/>
            <a:chExt cx="1287613" cy="1133281"/>
          </a:xfrm>
        </p:grpSpPr>
        <p:cxnSp>
          <p:nvCxnSpPr>
            <p:cNvPr id="7" name="Straight Arrow Connector 6">
              <a:extLst>
                <a:ext uri="{FF2B5EF4-FFF2-40B4-BE49-F238E27FC236}">
                  <a16:creationId xmlns:a16="http://schemas.microsoft.com/office/drawing/2014/main" id="{7B7DA483-2462-3AF7-DB5A-AB520F9B5D48}"/>
                </a:ext>
              </a:extLst>
            </p:cNvPr>
            <p:cNvCxnSpPr/>
            <p:nvPr/>
          </p:nvCxnSpPr>
          <p:spPr>
            <a:xfrm flipV="1">
              <a:off x="1389041" y="1235713"/>
              <a:ext cx="391919" cy="472427"/>
            </a:xfrm>
            <a:prstGeom prst="straightConnector1">
              <a:avLst/>
            </a:prstGeom>
            <a:solidFill>
              <a:schemeClr val="bg1"/>
            </a:solidFill>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A13039B-A3E7-F3FA-0279-DA19402A3E4A}"/>
                </a:ext>
              </a:extLst>
            </p:cNvPr>
            <p:cNvSpPr txBox="1"/>
            <p:nvPr/>
          </p:nvSpPr>
          <p:spPr>
            <a:xfrm>
              <a:off x="493347" y="1617682"/>
              <a:ext cx="929794" cy="751312"/>
            </a:xfrm>
            <a:prstGeom prst="rect">
              <a:avLst/>
            </a:prstGeom>
            <a:solidFill>
              <a:schemeClr val="bg1"/>
            </a:solidFill>
            <a:ln w="28575">
              <a:solidFill>
                <a:srgbClr val="FF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0000"/>
                  </a:solidFill>
                  <a:effectLst/>
                  <a:uLnTx/>
                  <a:uFillTx/>
                  <a:latin typeface="Rockwell" panose="02060603020205020403"/>
                  <a:ea typeface="+mn-ea"/>
                  <a:cs typeface="+mn-cs"/>
                </a:rPr>
                <a:t>Tied to MOT Phasing</a:t>
              </a:r>
              <a:endParaRPr kumimoji="0" lang="en-US" sz="1600" b="0" i="0" u="none" strike="noStrike" kern="1200" cap="none" spc="0" normalizeH="0" baseline="0" noProof="0">
                <a:ln>
                  <a:noFill/>
                </a:ln>
                <a:solidFill>
                  <a:srgbClr val="000000"/>
                </a:solidFill>
                <a:effectLst/>
                <a:uLnTx/>
                <a:uFillTx/>
                <a:latin typeface="Rockwell" panose="02060603020205020403"/>
                <a:ea typeface="+mn-ea"/>
                <a:cs typeface="+mn-cs"/>
              </a:endParaRPr>
            </a:p>
          </p:txBody>
        </p:sp>
      </p:grpSp>
      <p:grpSp>
        <p:nvGrpSpPr>
          <p:cNvPr id="35" name="Group 34">
            <a:extLst>
              <a:ext uri="{FF2B5EF4-FFF2-40B4-BE49-F238E27FC236}">
                <a16:creationId xmlns:a16="http://schemas.microsoft.com/office/drawing/2014/main" id="{C43A8B4C-5255-6706-A8AC-E04C7BAE9CE4}"/>
              </a:ext>
            </a:extLst>
          </p:cNvPr>
          <p:cNvGrpSpPr/>
          <p:nvPr/>
        </p:nvGrpSpPr>
        <p:grpSpPr>
          <a:xfrm>
            <a:off x="480863" y="3257995"/>
            <a:ext cx="1995143" cy="1914697"/>
            <a:chOff x="480863" y="3257995"/>
            <a:chExt cx="1995143" cy="1914697"/>
          </a:xfrm>
        </p:grpSpPr>
        <p:sp>
          <p:nvSpPr>
            <p:cNvPr id="6" name="TextBox 5">
              <a:extLst>
                <a:ext uri="{FF2B5EF4-FFF2-40B4-BE49-F238E27FC236}">
                  <a16:creationId xmlns:a16="http://schemas.microsoft.com/office/drawing/2014/main" id="{67D67316-A867-DB2D-925C-2BE5D227B186}"/>
                </a:ext>
              </a:extLst>
            </p:cNvPr>
            <p:cNvSpPr txBox="1"/>
            <p:nvPr/>
          </p:nvSpPr>
          <p:spPr>
            <a:xfrm>
              <a:off x="480863" y="3257995"/>
              <a:ext cx="1900400" cy="1077218"/>
            </a:xfrm>
            <a:prstGeom prst="rect">
              <a:avLst/>
            </a:prstGeom>
            <a:solidFill>
              <a:schemeClr val="bg1"/>
            </a:solidFill>
            <a:ln w="28575">
              <a:solidFill>
                <a:srgbClr val="FF000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0000"/>
                  </a:solidFill>
                  <a:effectLst/>
                  <a:uLnTx/>
                  <a:uFillTx/>
                  <a:latin typeface="Rockwell" panose="02060603020205020403"/>
                  <a:ea typeface="+mn-lt"/>
                  <a:cs typeface="+mn-lt"/>
                </a:rPr>
                <a:t>Specific ESC Plan Sheets </a:t>
              </a:r>
              <a:r>
                <a:rPr kumimoji="0" lang="en-US" sz="1600" b="0" i="0" u="none" strike="noStrike" kern="1200" cap="none" spc="0" normalizeH="0" baseline="0" noProof="0">
                  <a:ln>
                    <a:noFill/>
                  </a:ln>
                  <a:solidFill>
                    <a:srgbClr val="FF0000"/>
                  </a:solidFill>
                  <a:effectLst/>
                  <a:uLnTx/>
                  <a:uFillTx/>
                  <a:latin typeface="Rockwell" panose="02060603020205020403"/>
                  <a:ea typeface="+mn-ea"/>
                  <a:cs typeface="+mn-cs"/>
                </a:rPr>
                <a:t>Dependent on Verizon Utility Relocation</a:t>
              </a:r>
              <a:endParaRPr kumimoji="0" lang="en-US" sz="1600" b="0" i="0" u="none" strike="noStrike" kern="1200" cap="none" spc="0" normalizeH="0" baseline="0" noProof="0">
                <a:ln>
                  <a:noFill/>
                </a:ln>
                <a:solidFill>
                  <a:prstClr val="black"/>
                </a:solidFill>
                <a:effectLst/>
                <a:uLnTx/>
                <a:uFillTx/>
                <a:latin typeface="Rockwell" panose="02060603020205020403"/>
                <a:ea typeface="+mn-ea"/>
                <a:cs typeface="+mn-cs"/>
              </a:endParaRPr>
            </a:p>
          </p:txBody>
        </p:sp>
        <p:cxnSp>
          <p:nvCxnSpPr>
            <p:cNvPr id="33" name="Straight Arrow Connector 32">
              <a:extLst>
                <a:ext uri="{FF2B5EF4-FFF2-40B4-BE49-F238E27FC236}">
                  <a16:creationId xmlns:a16="http://schemas.microsoft.com/office/drawing/2014/main" id="{0B4409E8-072E-63F6-A322-7838DA8D4321}"/>
                </a:ext>
              </a:extLst>
            </p:cNvPr>
            <p:cNvCxnSpPr/>
            <p:nvPr/>
          </p:nvCxnSpPr>
          <p:spPr>
            <a:xfrm>
              <a:off x="1403268" y="4347357"/>
              <a:ext cx="1072738" cy="82533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0380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4D6EF-D6F2-71D2-C416-6BE13B265648}"/>
              </a:ext>
            </a:extLst>
          </p:cNvPr>
          <p:cNvSpPr>
            <a:spLocks noGrp="1"/>
          </p:cNvSpPr>
          <p:nvPr>
            <p:ph type="title"/>
          </p:nvPr>
        </p:nvSpPr>
        <p:spPr>
          <a:xfrm>
            <a:off x="895415" y="2075504"/>
            <a:ext cx="3654569" cy="2042725"/>
          </a:xfrm>
        </p:spPr>
        <p:txBody>
          <a:bodyPr vert="horz" lIns="228600" tIns="228600" rIns="228600" bIns="0" rtlCol="0" anchor="b">
            <a:normAutofit/>
          </a:bodyPr>
          <a:lstStyle/>
          <a:p>
            <a:pPr>
              <a:lnSpc>
                <a:spcPct val="80000"/>
              </a:lnSpc>
            </a:pPr>
            <a:r>
              <a:rPr lang="en-US" sz="5400"/>
              <a:t>PG1065184</a:t>
            </a:r>
            <a:br>
              <a:rPr lang="en-US" sz="5400"/>
            </a:br>
            <a:r>
              <a:rPr lang="en-US" sz="5400"/>
              <a:t>Revised SOC</a:t>
            </a:r>
          </a:p>
        </p:txBody>
      </p:sp>
      <p:sp>
        <p:nvSpPr>
          <p:cNvPr id="3" name="TextBox 2">
            <a:extLst>
              <a:ext uri="{FF2B5EF4-FFF2-40B4-BE49-F238E27FC236}">
                <a16:creationId xmlns:a16="http://schemas.microsoft.com/office/drawing/2014/main" id="{BBC9E014-3F47-E61F-46A2-0B6860956DE8}"/>
              </a:ext>
            </a:extLst>
          </p:cNvPr>
          <p:cNvSpPr txBox="1"/>
          <p:nvPr/>
        </p:nvSpPr>
        <p:spPr>
          <a:xfrm>
            <a:off x="672934" y="148441"/>
            <a:ext cx="4344389" cy="5909310"/>
          </a:xfrm>
          <a:prstGeom prst="rect">
            <a:avLst/>
          </a:prstGeom>
          <a:solidFill>
            <a:schemeClr val="bg1"/>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rPr>
              <a:t>Step 1</a:t>
            </a:r>
          </a:p>
          <a:p>
            <a:r>
              <a:rPr lang="en-US">
                <a:solidFill>
                  <a:srgbClr val="FF0000"/>
                </a:solidFill>
              </a:rPr>
              <a:t>Notify QAD per ESN-01 Note 2. </a:t>
            </a:r>
            <a:r>
              <a:rPr lang="en-US"/>
              <a:t> Stakeout LOD/Install TOCF</a:t>
            </a:r>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5" name="TextBox 4">
            <a:extLst>
              <a:ext uri="{FF2B5EF4-FFF2-40B4-BE49-F238E27FC236}">
                <a16:creationId xmlns:a16="http://schemas.microsoft.com/office/drawing/2014/main" id="{98CDC708-5573-331A-484C-42675B68C018}"/>
              </a:ext>
            </a:extLst>
          </p:cNvPr>
          <p:cNvSpPr txBox="1"/>
          <p:nvPr/>
        </p:nvSpPr>
        <p:spPr>
          <a:xfrm>
            <a:off x="672821" y="1125469"/>
            <a:ext cx="4353570" cy="923330"/>
          </a:xfrm>
          <a:prstGeom prst="rect">
            <a:avLst/>
          </a:prstGeom>
          <a:solidFill>
            <a:schemeClr val="bg1"/>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rPr>
              <a:t>Step 2</a:t>
            </a:r>
          </a:p>
          <a:p>
            <a:r>
              <a:rPr lang="en-US">
                <a:ea typeface="+mn-lt"/>
                <a:cs typeface="+mn-lt"/>
              </a:rPr>
              <a:t>Clear &amp; Grub for Perimeter Controls, Install ESC Perimeter Controls</a:t>
            </a:r>
            <a:endParaRPr lang="en-US"/>
          </a:p>
        </p:txBody>
      </p:sp>
      <p:sp>
        <p:nvSpPr>
          <p:cNvPr id="7" name="TextBox 6">
            <a:extLst>
              <a:ext uri="{FF2B5EF4-FFF2-40B4-BE49-F238E27FC236}">
                <a16:creationId xmlns:a16="http://schemas.microsoft.com/office/drawing/2014/main" id="{D2E0ABEA-A8E2-F1DE-A91C-37E6A71BAA77}"/>
              </a:ext>
            </a:extLst>
          </p:cNvPr>
          <p:cNvSpPr txBox="1"/>
          <p:nvPr/>
        </p:nvSpPr>
        <p:spPr>
          <a:xfrm>
            <a:off x="681399" y="2043969"/>
            <a:ext cx="4318990" cy="923330"/>
          </a:xfrm>
          <a:prstGeom prst="rect">
            <a:avLst/>
          </a:prstGeom>
          <a:solidFill>
            <a:schemeClr val="bg1"/>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rPr>
              <a:t>Step 3</a:t>
            </a:r>
          </a:p>
          <a:p>
            <a:r>
              <a:rPr lang="en-US">
                <a:ea typeface="+mn-lt"/>
                <a:cs typeface="+mn-lt"/>
              </a:rPr>
              <a:t>Install remaining ESC measures in each work area</a:t>
            </a:r>
            <a:endParaRPr lang="en-US"/>
          </a:p>
        </p:txBody>
      </p:sp>
      <p:sp>
        <p:nvSpPr>
          <p:cNvPr id="29" name="TextBox 28">
            <a:extLst>
              <a:ext uri="{FF2B5EF4-FFF2-40B4-BE49-F238E27FC236}">
                <a16:creationId xmlns:a16="http://schemas.microsoft.com/office/drawing/2014/main" id="{B92F8AC9-8678-31CF-27E3-22D0FC81E97F}"/>
              </a:ext>
            </a:extLst>
          </p:cNvPr>
          <p:cNvSpPr txBox="1"/>
          <p:nvPr/>
        </p:nvSpPr>
        <p:spPr>
          <a:xfrm>
            <a:off x="680573" y="2939403"/>
            <a:ext cx="4344389" cy="1754326"/>
          </a:xfrm>
          <a:prstGeom prst="rect">
            <a:avLst/>
          </a:prstGeom>
          <a:solidFill>
            <a:schemeClr val="bg1"/>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rPr>
              <a:t>Step 4</a:t>
            </a:r>
          </a:p>
          <a:p>
            <a:r>
              <a:rPr lang="en-US">
                <a:ea typeface="+mn-lt"/>
                <a:cs typeface="+mn-lt"/>
              </a:rPr>
              <a:t>Complete project work (noting which items can be completed concurrently if applicable)</a:t>
            </a:r>
            <a:endParaRPr lang="en-US"/>
          </a:p>
          <a:p>
            <a:r>
              <a:rPr lang="en-US"/>
              <a:t>Project specific notes can be called out on ESC plan sheets</a:t>
            </a:r>
          </a:p>
        </p:txBody>
      </p:sp>
      <p:sp>
        <p:nvSpPr>
          <p:cNvPr id="34" name="TextBox 33">
            <a:extLst>
              <a:ext uri="{FF2B5EF4-FFF2-40B4-BE49-F238E27FC236}">
                <a16:creationId xmlns:a16="http://schemas.microsoft.com/office/drawing/2014/main" id="{5C5D37B2-760B-CCC5-E924-7F0E4C2CE585}"/>
              </a:ext>
            </a:extLst>
          </p:cNvPr>
          <p:cNvSpPr txBox="1"/>
          <p:nvPr/>
        </p:nvSpPr>
        <p:spPr>
          <a:xfrm>
            <a:off x="681400" y="4694107"/>
            <a:ext cx="4343979" cy="1200329"/>
          </a:xfrm>
          <a:prstGeom prst="rect">
            <a:avLst/>
          </a:prstGeom>
          <a:solidFill>
            <a:schemeClr val="bg1"/>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rPr>
              <a:t>Step 5</a:t>
            </a:r>
          </a:p>
          <a:p>
            <a:r>
              <a:rPr lang="en-US">
                <a:ea typeface="+mn-lt"/>
                <a:cs typeface="+mn-lt"/>
              </a:rPr>
              <a:t>Once all contributing drainage areas are permanently stabilized, construct BMPs with QAD approval. </a:t>
            </a:r>
            <a:endParaRPr lang="en-US"/>
          </a:p>
        </p:txBody>
      </p:sp>
      <p:sp>
        <p:nvSpPr>
          <p:cNvPr id="36" name="TextBox 35">
            <a:extLst>
              <a:ext uri="{FF2B5EF4-FFF2-40B4-BE49-F238E27FC236}">
                <a16:creationId xmlns:a16="http://schemas.microsoft.com/office/drawing/2014/main" id="{B1235C1E-4FC9-9A34-ACD7-0D231564F912}"/>
              </a:ext>
            </a:extLst>
          </p:cNvPr>
          <p:cNvSpPr txBox="1"/>
          <p:nvPr/>
        </p:nvSpPr>
        <p:spPr>
          <a:xfrm>
            <a:off x="681400" y="5895059"/>
            <a:ext cx="4344389" cy="646331"/>
          </a:xfrm>
          <a:prstGeom prst="rect">
            <a:avLst/>
          </a:prstGeom>
          <a:solidFill>
            <a:schemeClr val="bg1"/>
          </a:solidFill>
          <a:ln w="1270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0000"/>
                </a:solidFill>
              </a:rPr>
              <a:t>Step 6 </a:t>
            </a:r>
          </a:p>
          <a:p>
            <a:r>
              <a:rPr lang="en-US">
                <a:ea typeface="+mn-lt"/>
                <a:cs typeface="+mn-lt"/>
              </a:rPr>
              <a:t>Permanent stabilization/QAD approval</a:t>
            </a:r>
            <a:endParaRPr lang="en-US"/>
          </a:p>
        </p:txBody>
      </p:sp>
      <p:pic>
        <p:nvPicPr>
          <p:cNvPr id="65" name="Picture 64" descr="A black and white document with text&#10;&#10;Description automatically generated">
            <a:extLst>
              <a:ext uri="{FF2B5EF4-FFF2-40B4-BE49-F238E27FC236}">
                <a16:creationId xmlns:a16="http://schemas.microsoft.com/office/drawing/2014/main" id="{5D5558B3-500F-E927-8D40-0848111C39A0}"/>
              </a:ext>
            </a:extLst>
          </p:cNvPr>
          <p:cNvPicPr>
            <a:picLocks noChangeAspect="1"/>
          </p:cNvPicPr>
          <p:nvPr/>
        </p:nvPicPr>
        <p:blipFill>
          <a:blip r:embed="rId3"/>
          <a:stretch>
            <a:fillRect/>
          </a:stretch>
        </p:blipFill>
        <p:spPr>
          <a:xfrm>
            <a:off x="5367612" y="122215"/>
            <a:ext cx="6423395" cy="6559827"/>
          </a:xfrm>
          <a:prstGeom prst="rect">
            <a:avLst/>
          </a:prstGeom>
        </p:spPr>
      </p:pic>
      <p:cxnSp>
        <p:nvCxnSpPr>
          <p:cNvPr id="8" name="Straight Arrow Connector 7">
            <a:extLst>
              <a:ext uri="{FF2B5EF4-FFF2-40B4-BE49-F238E27FC236}">
                <a16:creationId xmlns:a16="http://schemas.microsoft.com/office/drawing/2014/main" id="{01205412-C676-D0D6-F3B7-07A7F065F433}"/>
              </a:ext>
            </a:extLst>
          </p:cNvPr>
          <p:cNvCxnSpPr>
            <a:cxnSpLocks/>
          </p:cNvCxnSpPr>
          <p:nvPr/>
        </p:nvCxnSpPr>
        <p:spPr>
          <a:xfrm flipV="1">
            <a:off x="5892493" y="4356709"/>
            <a:ext cx="1453022" cy="5636"/>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2176131F-6D0A-4DDC-BC48-FAF1F775B2A0}"/>
              </a:ext>
            </a:extLst>
          </p:cNvPr>
          <p:cNvCxnSpPr/>
          <p:nvPr/>
        </p:nvCxnSpPr>
        <p:spPr>
          <a:xfrm>
            <a:off x="9095628" y="4162955"/>
            <a:ext cx="2351155" cy="11184"/>
          </a:xfrm>
          <a:prstGeom prst="straightConnector1">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9273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29" grpId="0" animBg="1"/>
      <p:bldP spid="34" grpId="0" animBg="1"/>
      <p:bldP spid="36"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D1F61EDA-957E-A41B-32AE-5E50A7146AE2}"/>
              </a:ext>
            </a:extLst>
          </p:cNvPr>
          <p:cNvSpPr>
            <a:spLocks noGrp="1"/>
          </p:cNvSpPr>
          <p:nvPr>
            <p:ph type="title"/>
          </p:nvPr>
        </p:nvSpPr>
        <p:spPr>
          <a:xfrm>
            <a:off x="888630" y="4563895"/>
            <a:ext cx="5109005" cy="1777829"/>
          </a:xfrm>
        </p:spPr>
        <p:txBody>
          <a:bodyPr vert="horz" lIns="228600" tIns="228600" rIns="228600" bIns="228600" rtlCol="0" anchor="ctr">
            <a:normAutofit/>
          </a:bodyPr>
          <a:lstStyle/>
          <a:p>
            <a:pPr algn="r"/>
            <a:r>
              <a:rPr lang="en-US">
                <a:solidFill>
                  <a:schemeClr val="tx1"/>
                </a:solidFill>
              </a:rPr>
              <a:t>Get from here.....</a:t>
            </a:r>
          </a:p>
        </p:txBody>
      </p:sp>
      <p:pic>
        <p:nvPicPr>
          <p:cNvPr id="4" name="Picture 4" descr="A close-up of a document&#10;&#10;Description automatically generated">
            <a:extLst>
              <a:ext uri="{FF2B5EF4-FFF2-40B4-BE49-F238E27FC236}">
                <a16:creationId xmlns:a16="http://schemas.microsoft.com/office/drawing/2014/main" id="{21D77C2C-94DC-C0C5-37B9-2983F8B02900}"/>
              </a:ext>
            </a:extLst>
          </p:cNvPr>
          <p:cNvPicPr>
            <a:picLocks noGrp="1" noChangeAspect="1"/>
          </p:cNvPicPr>
          <p:nvPr>
            <p:ph idx="1"/>
          </p:nvPr>
        </p:nvPicPr>
        <p:blipFill>
          <a:blip r:embed="rId3"/>
          <a:srcRect l="1812" r="8020" b="2"/>
          <a:stretch/>
        </p:blipFill>
        <p:spPr>
          <a:xfrm>
            <a:off x="20" y="10"/>
            <a:ext cx="5997616" cy="4306823"/>
          </a:xfrm>
          <a:custGeom>
            <a:avLst/>
            <a:gdLst/>
            <a:ahLst/>
            <a:cxnLst/>
            <a:rect l="l" t="t" r="r" b="b"/>
            <a:pathLst>
              <a:path w="5997636" h="4306833">
                <a:moveTo>
                  <a:pt x="0" y="0"/>
                </a:moveTo>
                <a:lnTo>
                  <a:pt x="5997636" y="0"/>
                </a:lnTo>
                <a:lnTo>
                  <a:pt x="5997636" y="4302053"/>
                </a:lnTo>
                <a:lnTo>
                  <a:pt x="5313331" y="4306748"/>
                </a:lnTo>
                <a:cubicBezTo>
                  <a:pt x="3800480" y="4309129"/>
                  <a:pt x="2093145" y="4262282"/>
                  <a:pt x="400746" y="4118385"/>
                </a:cubicBezTo>
                <a:lnTo>
                  <a:pt x="0" y="4081409"/>
                </a:lnTo>
                <a:lnTo>
                  <a:pt x="0" y="2982070"/>
                </a:lnTo>
                <a:lnTo>
                  <a:pt x="0" y="2789945"/>
                </a:lnTo>
                <a:close/>
              </a:path>
            </a:pathLst>
          </a:custGeom>
        </p:spPr>
      </p:pic>
      <p:pic>
        <p:nvPicPr>
          <p:cNvPr id="3" name="Picture 5" descr="A close-up of a white envelope&#10;&#10;Description automatically generated">
            <a:extLst>
              <a:ext uri="{FF2B5EF4-FFF2-40B4-BE49-F238E27FC236}">
                <a16:creationId xmlns:a16="http://schemas.microsoft.com/office/drawing/2014/main" id="{158607CA-9972-4AAD-BF66-2C6617F51CE7}"/>
              </a:ext>
            </a:extLst>
          </p:cNvPr>
          <p:cNvPicPr>
            <a:picLocks noChangeAspect="1"/>
          </p:cNvPicPr>
          <p:nvPr/>
        </p:nvPicPr>
        <p:blipFill>
          <a:blip r:embed="rId4"/>
          <a:srcRect l="6788" r="2621" b="2"/>
          <a:stretch/>
        </p:blipFill>
        <p:spPr>
          <a:xfrm>
            <a:off x="6176435" y="10"/>
            <a:ext cx="6015565" cy="4299555"/>
          </a:xfrm>
          <a:custGeom>
            <a:avLst/>
            <a:gdLst/>
            <a:ahLst/>
            <a:cxnLst/>
            <a:rect l="l" t="t" r="r" b="b"/>
            <a:pathLst>
              <a:path w="6015565" h="4299565">
                <a:moveTo>
                  <a:pt x="0" y="0"/>
                </a:moveTo>
                <a:lnTo>
                  <a:pt x="6015565" y="0"/>
                </a:lnTo>
                <a:lnTo>
                  <a:pt x="6015565" y="2789945"/>
                </a:lnTo>
                <a:lnTo>
                  <a:pt x="6015565" y="2982070"/>
                </a:lnTo>
                <a:lnTo>
                  <a:pt x="6015565" y="3957888"/>
                </a:lnTo>
                <a:lnTo>
                  <a:pt x="5937368" y="3966171"/>
                </a:lnTo>
                <a:cubicBezTo>
                  <a:pt x="3963073" y="4164120"/>
                  <a:pt x="2060717" y="4257123"/>
                  <a:pt x="577162" y="4289728"/>
                </a:cubicBezTo>
                <a:lnTo>
                  <a:pt x="0" y="4299565"/>
                </a:lnTo>
                <a:close/>
              </a:path>
            </a:pathLst>
          </a:custGeom>
        </p:spPr>
      </p:pic>
      <p:sp>
        <p:nvSpPr>
          <p:cNvPr id="8" name="Title 1">
            <a:extLst>
              <a:ext uri="{FF2B5EF4-FFF2-40B4-BE49-F238E27FC236}">
                <a16:creationId xmlns:a16="http://schemas.microsoft.com/office/drawing/2014/main" id="{4792E54A-CFF5-282A-96BB-BCCAAD88807F}"/>
              </a:ext>
            </a:extLst>
          </p:cNvPr>
          <p:cNvSpPr txBox="1">
            <a:spLocks/>
          </p:cNvSpPr>
          <p:nvPr/>
        </p:nvSpPr>
        <p:spPr>
          <a:xfrm>
            <a:off x="6191776" y="4571423"/>
            <a:ext cx="5208544" cy="1770300"/>
          </a:xfrm>
          <a:prstGeom prst="rect">
            <a:avLst/>
          </a:prstGeom>
        </p:spPr>
        <p:txBody>
          <a:bodyPr vert="horz" lIns="91440" tIns="45720" rIns="91440" bIns="45720" rtlCol="0" anchor="ctr">
            <a:norm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indent="-228600" algn="l">
              <a:lnSpc>
                <a:spcPct val="120000"/>
              </a:lnSpc>
              <a:spcAft>
                <a:spcPts val="600"/>
              </a:spcAft>
              <a:buClr>
                <a:schemeClr val="accent1"/>
              </a:buClr>
              <a:buSzPct val="110000"/>
              <a:buFont typeface="Wingdings" panose="05000000000000000000" pitchFamily="2" charset="2"/>
              <a:buChar char="§"/>
            </a:pPr>
            <a:r>
              <a:rPr lang="en-US" b="1">
                <a:solidFill>
                  <a:schemeClr val="tx1"/>
                </a:solidFill>
                <a:latin typeface="+mn-lt"/>
                <a:ea typeface="+mn-ea"/>
                <a:cs typeface="+mn-cs"/>
              </a:rPr>
              <a:t>to here!</a:t>
            </a:r>
          </a:p>
        </p:txBody>
      </p:sp>
    </p:spTree>
    <p:extLst>
      <p:ext uri="{BB962C8B-B14F-4D97-AF65-F5344CB8AC3E}">
        <p14:creationId xmlns:p14="http://schemas.microsoft.com/office/powerpoint/2010/main" val="410082854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ADB44-B780-03C5-21A6-BBDE9258BDA9}"/>
              </a:ext>
            </a:extLst>
          </p:cNvPr>
          <p:cNvSpPr>
            <a:spLocks noGrp="1"/>
          </p:cNvSpPr>
          <p:nvPr>
            <p:ph type="title"/>
          </p:nvPr>
        </p:nvSpPr>
        <p:spPr>
          <a:xfrm>
            <a:off x="895415" y="2075504"/>
            <a:ext cx="3654569" cy="2042725"/>
          </a:xfrm>
        </p:spPr>
        <p:txBody>
          <a:bodyPr vert="horz" lIns="228600" tIns="228600" rIns="228600" bIns="0" rtlCol="0" anchor="b">
            <a:normAutofit/>
          </a:bodyPr>
          <a:lstStyle/>
          <a:p>
            <a:pPr>
              <a:lnSpc>
                <a:spcPct val="80000"/>
              </a:lnSpc>
            </a:pPr>
            <a:r>
              <a:rPr lang="en-US" sz="5400"/>
              <a:t>Original Sequence</a:t>
            </a:r>
          </a:p>
        </p:txBody>
      </p:sp>
      <p:pic>
        <p:nvPicPr>
          <p:cNvPr id="4" name="Content Placeholder 3" descr="A close up of a document&#10;&#10;Description automatically generated">
            <a:extLst>
              <a:ext uri="{FF2B5EF4-FFF2-40B4-BE49-F238E27FC236}">
                <a16:creationId xmlns:a16="http://schemas.microsoft.com/office/drawing/2014/main" id="{A29809BE-D5BC-9AE7-34E6-38F25E6CCD36}"/>
              </a:ext>
            </a:extLst>
          </p:cNvPr>
          <p:cNvPicPr>
            <a:picLocks noGrp="1" noChangeAspect="1"/>
          </p:cNvPicPr>
          <p:nvPr>
            <p:ph idx="1"/>
          </p:nvPr>
        </p:nvPicPr>
        <p:blipFill rotWithShape="1">
          <a:blip r:embed="rId3"/>
          <a:stretch/>
        </p:blipFill>
        <p:spPr>
          <a:xfrm>
            <a:off x="5558207" y="994897"/>
            <a:ext cx="5401524" cy="4865030"/>
          </a:xfrm>
          <a:prstGeom prst="rect">
            <a:avLst/>
          </a:prstGeom>
          <a:ln w="9525">
            <a:noFill/>
          </a:ln>
        </p:spPr>
      </p:pic>
    </p:spTree>
    <p:extLst>
      <p:ext uri="{BB962C8B-B14F-4D97-AF65-F5344CB8AC3E}">
        <p14:creationId xmlns:p14="http://schemas.microsoft.com/office/powerpoint/2010/main" val="8841770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0"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30" name="Group 29">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1" name="Rectangle 30">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2" name="Isosceles Triangle 31">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3" name="Rectangle 32">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useBgFill="1">
        <p:nvSpPr>
          <p:cNvPr id="35" name="Rectangle 34">
            <a:extLst>
              <a:ext uri="{FF2B5EF4-FFF2-40B4-BE49-F238E27FC236}">
                <a16:creationId xmlns:a16="http://schemas.microsoft.com/office/drawing/2014/main" id="{3904BE49-D42F-4F46-B6D8-2F3171216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D57C06C8-18BE-4336-B9E0-3E15ACC93BA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C1C39E9B-4917-47D7-B9CB-56480F8876F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5F7200AE-DDFE-46D2-ABCA-99906B970ED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7">
              <a:extLst>
                <a:ext uri="{FF2B5EF4-FFF2-40B4-BE49-F238E27FC236}">
                  <a16:creationId xmlns:a16="http://schemas.microsoft.com/office/drawing/2014/main" id="{CAC40760-2393-4FAE-9A58-F4CDC067162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Freeform 8">
              <a:extLst>
                <a:ext uri="{FF2B5EF4-FFF2-40B4-BE49-F238E27FC236}">
                  <a16:creationId xmlns:a16="http://schemas.microsoft.com/office/drawing/2014/main" id="{1080422B-1649-4C8E-9459-42142436096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Freeform 9">
              <a:extLst>
                <a:ext uri="{FF2B5EF4-FFF2-40B4-BE49-F238E27FC236}">
                  <a16:creationId xmlns:a16="http://schemas.microsoft.com/office/drawing/2014/main" id="{0136A7BD-0DB3-401B-A6AB-38BD30D1006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0">
              <a:extLst>
                <a:ext uri="{FF2B5EF4-FFF2-40B4-BE49-F238E27FC236}">
                  <a16:creationId xmlns:a16="http://schemas.microsoft.com/office/drawing/2014/main" id="{FD037346-242B-41AF-8CF5-C35284CA241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11">
              <a:extLst>
                <a:ext uri="{FF2B5EF4-FFF2-40B4-BE49-F238E27FC236}">
                  <a16:creationId xmlns:a16="http://schemas.microsoft.com/office/drawing/2014/main" id="{238EBF94-0BBF-4BAE-AE27-729E3AC135E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2">
              <a:extLst>
                <a:ext uri="{FF2B5EF4-FFF2-40B4-BE49-F238E27FC236}">
                  <a16:creationId xmlns:a16="http://schemas.microsoft.com/office/drawing/2014/main" id="{3940EFD7-EB1A-47AF-9DC9-7D4FCC6011E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13">
              <a:extLst>
                <a:ext uri="{FF2B5EF4-FFF2-40B4-BE49-F238E27FC236}">
                  <a16:creationId xmlns:a16="http://schemas.microsoft.com/office/drawing/2014/main" id="{6BAA7A10-98A8-4931-9BE2-B573EB37678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14">
              <a:extLst>
                <a:ext uri="{FF2B5EF4-FFF2-40B4-BE49-F238E27FC236}">
                  <a16:creationId xmlns:a16="http://schemas.microsoft.com/office/drawing/2014/main" id="{420223F5-34A9-4388-AF7B-38C76242FCB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15">
              <a:extLst>
                <a:ext uri="{FF2B5EF4-FFF2-40B4-BE49-F238E27FC236}">
                  <a16:creationId xmlns:a16="http://schemas.microsoft.com/office/drawing/2014/main" id="{3CC9C746-C646-4363-B3D3-349B5C18C38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Freeform 16">
              <a:extLst>
                <a:ext uri="{FF2B5EF4-FFF2-40B4-BE49-F238E27FC236}">
                  <a16:creationId xmlns:a16="http://schemas.microsoft.com/office/drawing/2014/main" id="{3EAA5BC5-AB13-4C8E-9D9D-05DE777C5F2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17">
              <a:extLst>
                <a:ext uri="{FF2B5EF4-FFF2-40B4-BE49-F238E27FC236}">
                  <a16:creationId xmlns:a16="http://schemas.microsoft.com/office/drawing/2014/main" id="{500FC397-0569-4EC4-926A-DDD62AC4959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Freeform 18">
              <a:extLst>
                <a:ext uri="{FF2B5EF4-FFF2-40B4-BE49-F238E27FC236}">
                  <a16:creationId xmlns:a16="http://schemas.microsoft.com/office/drawing/2014/main" id="{284FF041-FE7D-47CD-830F-7FABF41C7C7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Freeform 19">
              <a:extLst>
                <a:ext uri="{FF2B5EF4-FFF2-40B4-BE49-F238E27FC236}">
                  <a16:creationId xmlns:a16="http://schemas.microsoft.com/office/drawing/2014/main" id="{224154F3-CDFE-4FFF-92E4-ECEACF4A662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Freeform 20">
              <a:extLst>
                <a:ext uri="{FF2B5EF4-FFF2-40B4-BE49-F238E27FC236}">
                  <a16:creationId xmlns:a16="http://schemas.microsoft.com/office/drawing/2014/main" id="{CCE7404D-AA5A-4B82-A875-07F35D7C2DC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21">
              <a:extLst>
                <a:ext uri="{FF2B5EF4-FFF2-40B4-BE49-F238E27FC236}">
                  <a16:creationId xmlns:a16="http://schemas.microsoft.com/office/drawing/2014/main" id="{526B6FED-4F20-4070-95B4-FF6F439E1C4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22">
              <a:extLst>
                <a:ext uri="{FF2B5EF4-FFF2-40B4-BE49-F238E27FC236}">
                  <a16:creationId xmlns:a16="http://schemas.microsoft.com/office/drawing/2014/main" id="{3A75958D-1716-4B5A-A745-AFA4962FA4E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23">
              <a:extLst>
                <a:ext uri="{FF2B5EF4-FFF2-40B4-BE49-F238E27FC236}">
                  <a16:creationId xmlns:a16="http://schemas.microsoft.com/office/drawing/2014/main" id="{531A2051-17DE-4E9D-9EA6-026B97B1A91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58" name="Rectangle 57">
            <a:extLst>
              <a:ext uri="{FF2B5EF4-FFF2-40B4-BE49-F238E27FC236}">
                <a16:creationId xmlns:a16="http://schemas.microsoft.com/office/drawing/2014/main" id="{CE0642A0-80D3-4F37-8249-A07E6F3828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80" y="-6706"/>
            <a:ext cx="12194680" cy="4127711"/>
          </a:xfrm>
          <a:prstGeom prst="rect">
            <a:avLst/>
          </a:prstGeom>
          <a:solidFill>
            <a:schemeClr val="bg1"/>
          </a:solidFill>
          <a:ln w="9525">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white text on a white background&#10;&#10;Description automatically generated">
            <a:extLst>
              <a:ext uri="{FF2B5EF4-FFF2-40B4-BE49-F238E27FC236}">
                <a16:creationId xmlns:a16="http://schemas.microsoft.com/office/drawing/2014/main" id="{458FCE10-F5FA-9ACF-1809-367C22774706}"/>
              </a:ext>
            </a:extLst>
          </p:cNvPr>
          <p:cNvPicPr>
            <a:picLocks noGrp="1" noChangeAspect="1"/>
          </p:cNvPicPr>
          <p:nvPr>
            <p:ph idx="1"/>
          </p:nvPr>
        </p:nvPicPr>
        <p:blipFill>
          <a:blip r:embed="rId3"/>
          <a:stretch>
            <a:fillRect/>
          </a:stretch>
        </p:blipFill>
        <p:spPr>
          <a:xfrm>
            <a:off x="619446" y="568335"/>
            <a:ext cx="10952047" cy="3230853"/>
          </a:xfrm>
          <a:prstGeom prst="rect">
            <a:avLst/>
          </a:prstGeom>
          <a:ln w="12700">
            <a:noFill/>
          </a:ln>
        </p:spPr>
      </p:pic>
      <p:grpSp>
        <p:nvGrpSpPr>
          <p:cNvPr id="60" name="Group 59">
            <a:extLst>
              <a:ext uri="{FF2B5EF4-FFF2-40B4-BE49-F238E27FC236}">
                <a16:creationId xmlns:a16="http://schemas.microsoft.com/office/drawing/2014/main" id="{FA760135-24A9-40C9-B45F-2EB5B6420E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4206292"/>
            <a:ext cx="12192755" cy="1771275"/>
            <a:chOff x="1" y="3893141"/>
            <a:chExt cx="12192755" cy="1771275"/>
          </a:xfrm>
        </p:grpSpPr>
        <p:sp>
          <p:nvSpPr>
            <p:cNvPr id="61" name="Isosceles Triangle 39">
              <a:extLst>
                <a:ext uri="{FF2B5EF4-FFF2-40B4-BE49-F238E27FC236}">
                  <a16:creationId xmlns:a16="http://schemas.microsoft.com/office/drawing/2014/main" id="{20E3CEE0-0CB3-421F-99FC-4585E62437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4346BB80-2556-4779-9642-5706CAA33C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3893141"/>
              <a:ext cx="12192755" cy="1420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951EBCAC-7B5C-B59B-18A9-6FFD8C2826B8}"/>
              </a:ext>
            </a:extLst>
          </p:cNvPr>
          <p:cNvSpPr>
            <a:spLocks noGrp="1"/>
          </p:cNvSpPr>
          <p:nvPr>
            <p:ph type="title"/>
          </p:nvPr>
        </p:nvSpPr>
        <p:spPr>
          <a:xfrm>
            <a:off x="1694780" y="4700016"/>
            <a:ext cx="8833655" cy="727748"/>
          </a:xfrm>
        </p:spPr>
        <p:txBody>
          <a:bodyPr vert="horz" lIns="228600" tIns="228600" rIns="228600" bIns="0" rtlCol="0" anchor="b">
            <a:normAutofit/>
          </a:bodyPr>
          <a:lstStyle/>
          <a:p>
            <a:pPr>
              <a:lnSpc>
                <a:spcPct val="80000"/>
              </a:lnSpc>
            </a:pPr>
            <a:r>
              <a:rPr lang="en-US"/>
              <a:t>Detailed Analysis Point 3-4 and Effects</a:t>
            </a:r>
          </a:p>
          <a:p>
            <a:pPr>
              <a:lnSpc>
                <a:spcPct val="80000"/>
              </a:lnSpc>
            </a:pPr>
            <a:endParaRPr lang="en-US"/>
          </a:p>
        </p:txBody>
      </p:sp>
    </p:spTree>
    <p:extLst>
      <p:ext uri="{BB962C8B-B14F-4D97-AF65-F5344CB8AC3E}">
        <p14:creationId xmlns:p14="http://schemas.microsoft.com/office/powerpoint/2010/main" val="38356651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ADB44-B780-03C5-21A6-BBDE9258BDA9}"/>
              </a:ext>
            </a:extLst>
          </p:cNvPr>
          <p:cNvSpPr>
            <a:spLocks noGrp="1"/>
          </p:cNvSpPr>
          <p:nvPr>
            <p:ph type="title"/>
          </p:nvPr>
        </p:nvSpPr>
        <p:spPr>
          <a:xfrm>
            <a:off x="8398522" y="1359019"/>
            <a:ext cx="3849624" cy="2312521"/>
          </a:xfrm>
        </p:spPr>
        <p:txBody>
          <a:bodyPr vert="horz" lIns="228600" tIns="228600" rIns="228600" bIns="0" rtlCol="0" anchor="b">
            <a:normAutofit/>
          </a:bodyPr>
          <a:lstStyle/>
          <a:p>
            <a:pPr algn="l">
              <a:lnSpc>
                <a:spcPct val="80000"/>
              </a:lnSpc>
            </a:pPr>
            <a:r>
              <a:rPr lang="en-US" sz="4400">
                <a:solidFill>
                  <a:schemeClr val="tx2"/>
                </a:solidFill>
              </a:rPr>
              <a:t>Flexible</a:t>
            </a:r>
            <a:br>
              <a:rPr lang="en-US" sz="4400">
                <a:solidFill>
                  <a:schemeClr val="tx2"/>
                </a:solidFill>
              </a:rPr>
            </a:br>
            <a:r>
              <a:rPr lang="en-US" sz="4400">
                <a:solidFill>
                  <a:schemeClr val="tx2"/>
                </a:solidFill>
              </a:rPr>
              <a:t>Sequence after Edits</a:t>
            </a:r>
          </a:p>
        </p:txBody>
      </p:sp>
      <p:pic>
        <p:nvPicPr>
          <p:cNvPr id="29" name="Picture 28" descr="A white sheet with black text&#10;&#10;Description automatically generated">
            <a:extLst>
              <a:ext uri="{FF2B5EF4-FFF2-40B4-BE49-F238E27FC236}">
                <a16:creationId xmlns:a16="http://schemas.microsoft.com/office/drawing/2014/main" id="{E4DA1521-C320-0A9D-5653-81F41A54007B}"/>
              </a:ext>
            </a:extLst>
          </p:cNvPr>
          <p:cNvPicPr>
            <a:picLocks noChangeAspect="1"/>
          </p:cNvPicPr>
          <p:nvPr/>
        </p:nvPicPr>
        <p:blipFill rotWithShape="1">
          <a:blip r:embed="rId3"/>
          <a:srcRect t="-1907" r="-3515"/>
          <a:stretch/>
        </p:blipFill>
        <p:spPr>
          <a:xfrm>
            <a:off x="278683" y="653138"/>
            <a:ext cx="8498310" cy="5407251"/>
          </a:xfrm>
          <a:prstGeom prst="rect">
            <a:avLst/>
          </a:prstGeom>
          <a:ln w="12700">
            <a:noFill/>
          </a:ln>
        </p:spPr>
      </p:pic>
      <p:sp>
        <p:nvSpPr>
          <p:cNvPr id="4" name="Rectangle 3">
            <a:extLst>
              <a:ext uri="{FF2B5EF4-FFF2-40B4-BE49-F238E27FC236}">
                <a16:creationId xmlns:a16="http://schemas.microsoft.com/office/drawing/2014/main" id="{86153F0F-ACCE-9D1A-D156-C821D9F8E518}"/>
              </a:ext>
            </a:extLst>
          </p:cNvPr>
          <p:cNvSpPr/>
          <p:nvPr/>
        </p:nvSpPr>
        <p:spPr>
          <a:xfrm>
            <a:off x="529059" y="5282316"/>
            <a:ext cx="1647146" cy="7834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17888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4B80E-82EF-232E-19D1-5B8762E4CCB7}"/>
              </a:ext>
            </a:extLst>
          </p:cNvPr>
          <p:cNvSpPr>
            <a:spLocks noGrp="1"/>
          </p:cNvSpPr>
          <p:nvPr>
            <p:ph type="title"/>
          </p:nvPr>
        </p:nvSpPr>
        <p:spPr>
          <a:xfrm>
            <a:off x="895415" y="2075504"/>
            <a:ext cx="3654569" cy="2042725"/>
          </a:xfrm>
        </p:spPr>
        <p:txBody>
          <a:bodyPr vert="horz" lIns="228600" tIns="228600" rIns="228600" bIns="0" rtlCol="0" anchor="b">
            <a:normAutofit/>
          </a:bodyPr>
          <a:lstStyle/>
          <a:p>
            <a:pPr>
              <a:lnSpc>
                <a:spcPct val="80000"/>
              </a:lnSpc>
            </a:pPr>
            <a:r>
              <a:rPr lang="en-US" sz="5400"/>
              <a:t>FLEXIBLE SEQUENCE</a:t>
            </a:r>
          </a:p>
        </p:txBody>
      </p:sp>
      <p:pic>
        <p:nvPicPr>
          <p:cNvPr id="5" name="Content Placeholder 4" descr="A black and white document with text&#10;&#10;Description automatically generated">
            <a:extLst>
              <a:ext uri="{FF2B5EF4-FFF2-40B4-BE49-F238E27FC236}">
                <a16:creationId xmlns:a16="http://schemas.microsoft.com/office/drawing/2014/main" id="{FADE5C00-A462-E4F6-9211-C8DEC6182BCA}"/>
              </a:ext>
            </a:extLst>
          </p:cNvPr>
          <p:cNvPicPr>
            <a:picLocks noGrp="1" noChangeAspect="1"/>
          </p:cNvPicPr>
          <p:nvPr>
            <p:ph idx="1"/>
          </p:nvPr>
        </p:nvPicPr>
        <p:blipFill>
          <a:blip r:embed="rId3"/>
          <a:stretch>
            <a:fillRect/>
          </a:stretch>
        </p:blipFill>
        <p:spPr>
          <a:xfrm>
            <a:off x="5562601" y="150163"/>
            <a:ext cx="5325140" cy="5749893"/>
          </a:xfrm>
          <a:prstGeom prst="rect">
            <a:avLst/>
          </a:prstGeom>
          <a:ln w="9525">
            <a:noFill/>
          </a:ln>
        </p:spPr>
      </p:pic>
    </p:spTree>
    <p:extLst>
      <p:ext uri="{BB962C8B-B14F-4D97-AF65-F5344CB8AC3E}">
        <p14:creationId xmlns:p14="http://schemas.microsoft.com/office/powerpoint/2010/main" val="29957252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756176" y="4678176"/>
            <a:ext cx="6829342" cy="1777829"/>
          </a:xfrm>
        </p:spPr>
        <p:txBody>
          <a:bodyPr>
            <a:normAutofit/>
          </a:bodyPr>
          <a:lstStyle/>
          <a:p>
            <a:pPr algn="r"/>
            <a:r>
              <a:rPr lang="en-US" sz="2800">
                <a:solidFill>
                  <a:schemeClr val="tx1"/>
                </a:solidFill>
                <a:latin typeface="Arial"/>
                <a:cs typeface="Arial"/>
              </a:rPr>
              <a:t>Installation of Pipe and Structure </a:t>
            </a:r>
            <a:r>
              <a:rPr lang="en-US" sz="2800">
                <a:solidFill>
                  <a:schemeClr val="tx1"/>
                </a:solidFill>
                <a:latin typeface="Wingdings"/>
                <a:sym typeface="Wingdings"/>
              </a:rPr>
              <a:t>à</a:t>
            </a:r>
            <a:r>
              <a:rPr lang="en-US" sz="2800">
                <a:solidFill>
                  <a:schemeClr val="tx1"/>
                </a:solidFill>
                <a:latin typeface="Arial"/>
                <a:cs typeface="Arial"/>
              </a:rPr>
              <a:t> Pipe Run from I-12/1 to I-11/1 (Start of Work ES1-1)</a:t>
            </a:r>
            <a:endParaRPr lang="en-US" sz="2800">
              <a:solidFill>
                <a:schemeClr val="tx1"/>
              </a:solidFill>
            </a:endParaRPr>
          </a:p>
          <a:p>
            <a:pPr algn="r"/>
            <a:endParaRPr lang="en-US" sz="2800">
              <a:solidFill>
                <a:schemeClr val="tx1"/>
              </a:solidFill>
              <a:ea typeface="Calibri Light"/>
              <a:cs typeface="Calibri Light"/>
            </a:endParaRPr>
          </a:p>
        </p:txBody>
      </p:sp>
      <p:pic>
        <p:nvPicPr>
          <p:cNvPr id="4" name="Content Placeholder 3" descr="A blueprint of a building&#10;&#10;Description automatically generated">
            <a:extLst>
              <a:ext uri="{FF2B5EF4-FFF2-40B4-BE49-F238E27FC236}">
                <a16:creationId xmlns:a16="http://schemas.microsoft.com/office/drawing/2014/main" id="{02A833B9-A061-3FA8-08AD-AFFBB6E698B1}"/>
              </a:ext>
            </a:extLst>
          </p:cNvPr>
          <p:cNvPicPr>
            <a:picLocks noChangeAspect="1"/>
          </p:cNvPicPr>
          <p:nvPr/>
        </p:nvPicPr>
        <p:blipFill rotWithShape="1">
          <a:blip r:embed="rId3"/>
          <a:srcRect t="22150" b="19362"/>
          <a:stretch/>
        </p:blipFill>
        <p:spPr>
          <a:xfrm>
            <a:off x="20" y="10"/>
            <a:ext cx="12191980" cy="4599422"/>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spTree>
    <p:extLst>
      <p:ext uri="{BB962C8B-B14F-4D97-AF65-F5344CB8AC3E}">
        <p14:creationId xmlns:p14="http://schemas.microsoft.com/office/powerpoint/2010/main" val="3275457066"/>
      </p:ext>
    </p:extLst>
  </p:cSld>
  <p:clrMapOvr>
    <a:overrideClrMapping bg1="dk1" tx1="lt1" bg2="dk2" tx2="lt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2DAE3342-9DFC-49D4-B09C-25E3107693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E49E0D20-8423-4612-99A5-14AEF8F6B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6">
              <a:extLst>
                <a:ext uri="{FF2B5EF4-FFF2-40B4-BE49-F238E27FC236}">
                  <a16:creationId xmlns:a16="http://schemas.microsoft.com/office/drawing/2014/main" id="{57C2C108-5A30-48CA-9203-56747AEB7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7">
              <a:extLst>
                <a:ext uri="{FF2B5EF4-FFF2-40B4-BE49-F238E27FC236}">
                  <a16:creationId xmlns:a16="http://schemas.microsoft.com/office/drawing/2014/main" id="{1A343912-2EFC-408E-A862-5C9BF108DC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8">
              <a:extLst>
                <a:ext uri="{FF2B5EF4-FFF2-40B4-BE49-F238E27FC236}">
                  <a16:creationId xmlns:a16="http://schemas.microsoft.com/office/drawing/2014/main" id="{AA50D1CF-9DAE-4CF6-B829-E66CEE9D5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9">
              <a:extLst>
                <a:ext uri="{FF2B5EF4-FFF2-40B4-BE49-F238E27FC236}">
                  <a16:creationId xmlns:a16="http://schemas.microsoft.com/office/drawing/2014/main" id="{FE5799A4-0568-433E-BF41-752CF516A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10">
              <a:extLst>
                <a:ext uri="{FF2B5EF4-FFF2-40B4-BE49-F238E27FC236}">
                  <a16:creationId xmlns:a16="http://schemas.microsoft.com/office/drawing/2014/main" id="{CDBB86ED-F16F-4C28-BDD5-72D771176F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1">
              <a:extLst>
                <a:ext uri="{FF2B5EF4-FFF2-40B4-BE49-F238E27FC236}">
                  <a16:creationId xmlns:a16="http://schemas.microsoft.com/office/drawing/2014/main" id="{3347939E-8B76-4CFC-B2EC-63A7E22783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2">
              <a:extLst>
                <a:ext uri="{FF2B5EF4-FFF2-40B4-BE49-F238E27FC236}">
                  <a16:creationId xmlns:a16="http://schemas.microsoft.com/office/drawing/2014/main" id="{FA1DD132-02E4-4CD3-B496-BFF924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3">
              <a:extLst>
                <a:ext uri="{FF2B5EF4-FFF2-40B4-BE49-F238E27FC236}">
                  <a16:creationId xmlns:a16="http://schemas.microsoft.com/office/drawing/2014/main" id="{710BDA52-A7D7-4E4E-9F36-EC8F983EAF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4">
              <a:extLst>
                <a:ext uri="{FF2B5EF4-FFF2-40B4-BE49-F238E27FC236}">
                  <a16:creationId xmlns:a16="http://schemas.microsoft.com/office/drawing/2014/main" id="{B1BDF852-319F-42B8-9A50-7C9A9387C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5">
              <a:extLst>
                <a:ext uri="{FF2B5EF4-FFF2-40B4-BE49-F238E27FC236}">
                  <a16:creationId xmlns:a16="http://schemas.microsoft.com/office/drawing/2014/main" id="{3AACE376-C01E-4F1F-91B7-39D0274BFE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6">
              <a:extLst>
                <a:ext uri="{FF2B5EF4-FFF2-40B4-BE49-F238E27FC236}">
                  <a16:creationId xmlns:a16="http://schemas.microsoft.com/office/drawing/2014/main" id="{7F612F4C-050E-459D-9771-ED088374A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7">
              <a:extLst>
                <a:ext uri="{FF2B5EF4-FFF2-40B4-BE49-F238E27FC236}">
                  <a16:creationId xmlns:a16="http://schemas.microsoft.com/office/drawing/2014/main" id="{94E4211B-3E41-4905-8F4E-76811B9E5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8">
              <a:extLst>
                <a:ext uri="{FF2B5EF4-FFF2-40B4-BE49-F238E27FC236}">
                  <a16:creationId xmlns:a16="http://schemas.microsoft.com/office/drawing/2014/main" id="{6AEC87EE-0CB8-43DE-8FEB-4586A92E80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9">
              <a:extLst>
                <a:ext uri="{FF2B5EF4-FFF2-40B4-BE49-F238E27FC236}">
                  <a16:creationId xmlns:a16="http://schemas.microsoft.com/office/drawing/2014/main" id="{277C1C5D-7BDC-47E4-8B81-C3C4AE949B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20">
              <a:extLst>
                <a:ext uri="{FF2B5EF4-FFF2-40B4-BE49-F238E27FC236}">
                  <a16:creationId xmlns:a16="http://schemas.microsoft.com/office/drawing/2014/main" id="{7A2A6EF8-9768-4478-9CD3-DFA547CEF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1">
              <a:extLst>
                <a:ext uri="{FF2B5EF4-FFF2-40B4-BE49-F238E27FC236}">
                  <a16:creationId xmlns:a16="http://schemas.microsoft.com/office/drawing/2014/main" id="{1FD9091C-E8FA-4ADA-937F-A74426ED1B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2">
              <a:extLst>
                <a:ext uri="{FF2B5EF4-FFF2-40B4-BE49-F238E27FC236}">
                  <a16:creationId xmlns:a16="http://schemas.microsoft.com/office/drawing/2014/main" id="{B69923E7-63C4-47CE-956E-09D384D4F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3">
              <a:extLst>
                <a:ext uri="{FF2B5EF4-FFF2-40B4-BE49-F238E27FC236}">
                  <a16:creationId xmlns:a16="http://schemas.microsoft.com/office/drawing/2014/main" id="{A2576784-872E-494C-A041-0E346226B7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58" name="Group 57">
            <a:extLst>
              <a:ext uri="{FF2B5EF4-FFF2-40B4-BE49-F238E27FC236}">
                <a16:creationId xmlns:a16="http://schemas.microsoft.com/office/drawing/2014/main" id="{B54F73D8-62C2-4127-9D19-01219BBB99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9" name="Rectangle 58">
              <a:extLst>
                <a:ext uri="{FF2B5EF4-FFF2-40B4-BE49-F238E27FC236}">
                  <a16:creationId xmlns:a16="http://schemas.microsoft.com/office/drawing/2014/main" id="{CFD8CA02-9BE5-4B82-8129-6EF618402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Isosceles Triangle 59">
              <a:extLst>
                <a:ext uri="{FF2B5EF4-FFF2-40B4-BE49-F238E27FC236}">
                  <a16:creationId xmlns:a16="http://schemas.microsoft.com/office/drawing/2014/main" id="{01515E68-030C-4313-B300-35253163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Rectangle 60">
              <a:extLst>
                <a:ext uri="{FF2B5EF4-FFF2-40B4-BE49-F238E27FC236}">
                  <a16:creationId xmlns:a16="http://schemas.microsoft.com/office/drawing/2014/main" id="{1937725F-1DDF-4225-937E-106DBB047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63" name="Rectangle 6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5" name="Group 6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1378425" y="5668720"/>
            <a:ext cx="9435152" cy="789673"/>
          </a:xfrm>
        </p:spPr>
        <p:txBody>
          <a:bodyPr vert="horz" lIns="228600" tIns="228600" rIns="228600" bIns="0" rtlCol="0" anchor="ctr">
            <a:normAutofit/>
          </a:bodyPr>
          <a:lstStyle/>
          <a:p>
            <a:pPr>
              <a:lnSpc>
                <a:spcPct val="80000"/>
              </a:lnSpc>
            </a:pPr>
            <a:r>
              <a:rPr lang="en-US">
                <a:solidFill>
                  <a:schemeClr val="bg1"/>
                </a:solidFill>
              </a:rPr>
              <a:t>First Conflict BG&amp;E Electrical Cable</a:t>
            </a: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3" name="Content Placeholder 2" descr="A blueprint of a road&#10;&#10;Description automatically generated">
            <a:extLst>
              <a:ext uri="{FF2B5EF4-FFF2-40B4-BE49-F238E27FC236}">
                <a16:creationId xmlns:a16="http://schemas.microsoft.com/office/drawing/2014/main" id="{24A55C76-E765-60D6-CE8A-2845403034F7}"/>
              </a:ext>
            </a:extLst>
          </p:cNvPr>
          <p:cNvPicPr>
            <a:picLocks noGrp="1" noChangeAspect="1"/>
          </p:cNvPicPr>
          <p:nvPr>
            <p:ph idx="1"/>
          </p:nvPr>
        </p:nvPicPr>
        <p:blipFill rotWithShape="1">
          <a:blip r:embed="rId3"/>
          <a:srcRect t="35668"/>
          <a:stretch/>
        </p:blipFill>
        <p:spPr>
          <a:xfrm>
            <a:off x="20" y="10"/>
            <a:ext cx="12191980" cy="5058947"/>
          </a:xfrm>
          <a:custGeom>
            <a:avLst/>
            <a:gdLst/>
            <a:ahLst/>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p:spPr>
      </p:pic>
      <p:sp>
        <p:nvSpPr>
          <p:cNvPr id="5" name="Rectangle 4">
            <a:extLst>
              <a:ext uri="{FF2B5EF4-FFF2-40B4-BE49-F238E27FC236}">
                <a16:creationId xmlns:a16="http://schemas.microsoft.com/office/drawing/2014/main" id="{212FA3B6-A53B-5A70-D105-E6E1C57F378D}"/>
              </a:ext>
            </a:extLst>
          </p:cNvPr>
          <p:cNvSpPr/>
          <p:nvPr/>
        </p:nvSpPr>
        <p:spPr>
          <a:xfrm>
            <a:off x="326519" y="4058273"/>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 name="TextBox 5">
            <a:extLst>
              <a:ext uri="{FF2B5EF4-FFF2-40B4-BE49-F238E27FC236}">
                <a16:creationId xmlns:a16="http://schemas.microsoft.com/office/drawing/2014/main" id="{590856EC-B9F5-71CB-A4EF-9F09B7DCDDF4}"/>
              </a:ext>
            </a:extLst>
          </p:cNvPr>
          <p:cNvSpPr txBox="1"/>
          <p:nvPr/>
        </p:nvSpPr>
        <p:spPr>
          <a:xfrm>
            <a:off x="1314065" y="4165550"/>
            <a:ext cx="1692323" cy="553998"/>
          </a:xfrm>
          <a:prstGeom prst="rect">
            <a:avLst/>
          </a:prstGeom>
          <a:solidFill>
            <a:schemeClr val="bg1"/>
          </a:solidFill>
          <a:ln w="1270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0000"/>
                </a:solidFill>
                <a:effectLst/>
                <a:uLnTx/>
                <a:uFillTx/>
                <a:latin typeface="Rockwell" panose="02060603020205020403"/>
                <a:ea typeface="+mn-ea"/>
                <a:cs typeface="+mn-cs"/>
              </a:rPr>
              <a:t>RFI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0000"/>
                </a:solidFill>
                <a:effectLst/>
                <a:uLnTx/>
                <a:uFillTx/>
                <a:latin typeface="Rockwell" panose="02060603020205020403"/>
                <a:ea typeface="+mn-ea"/>
                <a:cs typeface="+mn-cs"/>
              </a:rPr>
              <a:t>Requested clarification on sizes of pipe converging to inlets and BGE electrical line. RCP cannot be installed due to this interference.</a:t>
            </a:r>
          </a:p>
        </p:txBody>
      </p:sp>
    </p:spTree>
    <p:extLst>
      <p:ext uri="{BB962C8B-B14F-4D97-AF65-F5344CB8AC3E}">
        <p14:creationId xmlns:p14="http://schemas.microsoft.com/office/powerpoint/2010/main" val="11749372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2DAE3342-9DFC-49D4-B09C-25E3107693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E49E0D20-8423-4612-99A5-14AEF8F6B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6">
              <a:extLst>
                <a:ext uri="{FF2B5EF4-FFF2-40B4-BE49-F238E27FC236}">
                  <a16:creationId xmlns:a16="http://schemas.microsoft.com/office/drawing/2014/main" id="{57C2C108-5A30-48CA-9203-56747AEB7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7">
              <a:extLst>
                <a:ext uri="{FF2B5EF4-FFF2-40B4-BE49-F238E27FC236}">
                  <a16:creationId xmlns:a16="http://schemas.microsoft.com/office/drawing/2014/main" id="{1A343912-2EFC-408E-A862-5C9BF108DC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8">
              <a:extLst>
                <a:ext uri="{FF2B5EF4-FFF2-40B4-BE49-F238E27FC236}">
                  <a16:creationId xmlns:a16="http://schemas.microsoft.com/office/drawing/2014/main" id="{AA50D1CF-9DAE-4CF6-B829-E66CEE9D5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9">
              <a:extLst>
                <a:ext uri="{FF2B5EF4-FFF2-40B4-BE49-F238E27FC236}">
                  <a16:creationId xmlns:a16="http://schemas.microsoft.com/office/drawing/2014/main" id="{FE5799A4-0568-433E-BF41-752CF516A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10">
              <a:extLst>
                <a:ext uri="{FF2B5EF4-FFF2-40B4-BE49-F238E27FC236}">
                  <a16:creationId xmlns:a16="http://schemas.microsoft.com/office/drawing/2014/main" id="{CDBB86ED-F16F-4C28-BDD5-72D771176F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1">
              <a:extLst>
                <a:ext uri="{FF2B5EF4-FFF2-40B4-BE49-F238E27FC236}">
                  <a16:creationId xmlns:a16="http://schemas.microsoft.com/office/drawing/2014/main" id="{3347939E-8B76-4CFC-B2EC-63A7E22783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2">
              <a:extLst>
                <a:ext uri="{FF2B5EF4-FFF2-40B4-BE49-F238E27FC236}">
                  <a16:creationId xmlns:a16="http://schemas.microsoft.com/office/drawing/2014/main" id="{FA1DD132-02E4-4CD3-B496-BFF924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3">
              <a:extLst>
                <a:ext uri="{FF2B5EF4-FFF2-40B4-BE49-F238E27FC236}">
                  <a16:creationId xmlns:a16="http://schemas.microsoft.com/office/drawing/2014/main" id="{710BDA52-A7D7-4E4E-9F36-EC8F983EAF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4">
              <a:extLst>
                <a:ext uri="{FF2B5EF4-FFF2-40B4-BE49-F238E27FC236}">
                  <a16:creationId xmlns:a16="http://schemas.microsoft.com/office/drawing/2014/main" id="{B1BDF852-319F-42B8-9A50-7C9A9387C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5">
              <a:extLst>
                <a:ext uri="{FF2B5EF4-FFF2-40B4-BE49-F238E27FC236}">
                  <a16:creationId xmlns:a16="http://schemas.microsoft.com/office/drawing/2014/main" id="{3AACE376-C01E-4F1F-91B7-39D0274BFE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6">
              <a:extLst>
                <a:ext uri="{FF2B5EF4-FFF2-40B4-BE49-F238E27FC236}">
                  <a16:creationId xmlns:a16="http://schemas.microsoft.com/office/drawing/2014/main" id="{7F612F4C-050E-459D-9771-ED088374A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7">
              <a:extLst>
                <a:ext uri="{FF2B5EF4-FFF2-40B4-BE49-F238E27FC236}">
                  <a16:creationId xmlns:a16="http://schemas.microsoft.com/office/drawing/2014/main" id="{94E4211B-3E41-4905-8F4E-76811B9E5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8">
              <a:extLst>
                <a:ext uri="{FF2B5EF4-FFF2-40B4-BE49-F238E27FC236}">
                  <a16:creationId xmlns:a16="http://schemas.microsoft.com/office/drawing/2014/main" id="{6AEC87EE-0CB8-43DE-8FEB-4586A92E80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9">
              <a:extLst>
                <a:ext uri="{FF2B5EF4-FFF2-40B4-BE49-F238E27FC236}">
                  <a16:creationId xmlns:a16="http://schemas.microsoft.com/office/drawing/2014/main" id="{277C1C5D-7BDC-47E4-8B81-C3C4AE949B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20">
              <a:extLst>
                <a:ext uri="{FF2B5EF4-FFF2-40B4-BE49-F238E27FC236}">
                  <a16:creationId xmlns:a16="http://schemas.microsoft.com/office/drawing/2014/main" id="{7A2A6EF8-9768-4478-9CD3-DFA547CEF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1">
              <a:extLst>
                <a:ext uri="{FF2B5EF4-FFF2-40B4-BE49-F238E27FC236}">
                  <a16:creationId xmlns:a16="http://schemas.microsoft.com/office/drawing/2014/main" id="{1FD9091C-E8FA-4ADA-937F-A74426ED1B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2">
              <a:extLst>
                <a:ext uri="{FF2B5EF4-FFF2-40B4-BE49-F238E27FC236}">
                  <a16:creationId xmlns:a16="http://schemas.microsoft.com/office/drawing/2014/main" id="{B69923E7-63C4-47CE-956E-09D384D4F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3">
              <a:extLst>
                <a:ext uri="{FF2B5EF4-FFF2-40B4-BE49-F238E27FC236}">
                  <a16:creationId xmlns:a16="http://schemas.microsoft.com/office/drawing/2014/main" id="{A2576784-872E-494C-A041-0E346226B7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58" name="Group 57">
            <a:extLst>
              <a:ext uri="{FF2B5EF4-FFF2-40B4-BE49-F238E27FC236}">
                <a16:creationId xmlns:a16="http://schemas.microsoft.com/office/drawing/2014/main" id="{B54F73D8-62C2-4127-9D19-01219BBB99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9" name="Rectangle 58">
              <a:extLst>
                <a:ext uri="{FF2B5EF4-FFF2-40B4-BE49-F238E27FC236}">
                  <a16:creationId xmlns:a16="http://schemas.microsoft.com/office/drawing/2014/main" id="{CFD8CA02-9BE5-4B82-8129-6EF618402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Isosceles Triangle 59">
              <a:extLst>
                <a:ext uri="{FF2B5EF4-FFF2-40B4-BE49-F238E27FC236}">
                  <a16:creationId xmlns:a16="http://schemas.microsoft.com/office/drawing/2014/main" id="{01515E68-030C-4313-B300-35253163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Rectangle 60">
              <a:extLst>
                <a:ext uri="{FF2B5EF4-FFF2-40B4-BE49-F238E27FC236}">
                  <a16:creationId xmlns:a16="http://schemas.microsoft.com/office/drawing/2014/main" id="{1937725F-1DDF-4225-937E-106DBB047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63" name="Rectangle 6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5" name="Group 6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Second Conflict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Calibri Light"/>
              <a:ea typeface="Calibri Light"/>
              <a:cs typeface="Calibri Light"/>
            </a:endParaRPr>
          </a:p>
          <a:p>
            <a:pPr algn="l"/>
            <a:r>
              <a:rPr lang="en-US" sz="2800">
                <a:solidFill>
                  <a:schemeClr val="bg1"/>
                </a:solidFill>
                <a:latin typeface="Arial"/>
                <a:cs typeface="Arial"/>
              </a:rPr>
              <a:t>BG&amp;E Electrical Cable</a:t>
            </a:r>
            <a:endParaRPr lang="en-US" sz="2800">
              <a:solidFill>
                <a:schemeClr val="bg1"/>
              </a:solidFill>
              <a:ea typeface="Calibri Light"/>
              <a:cs typeface="Calibri Light"/>
            </a:endParaRPr>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14" name="Picture 13" descr="A red rectangle on a black background&#10;&#10;Description automatically generated">
            <a:extLst>
              <a:ext uri="{FF2B5EF4-FFF2-40B4-BE49-F238E27FC236}">
                <a16:creationId xmlns:a16="http://schemas.microsoft.com/office/drawing/2014/main" id="{EC6AD06B-A75B-4FA0-353E-E9C5C6833804}"/>
              </a:ext>
            </a:extLst>
          </p:cNvPr>
          <p:cNvPicPr>
            <a:picLocks noChangeAspect="1"/>
          </p:cNvPicPr>
          <p:nvPr/>
        </p:nvPicPr>
        <p:blipFill>
          <a:blip r:embed="rId3"/>
          <a:stretch>
            <a:fillRect/>
          </a:stretch>
        </p:blipFill>
        <p:spPr>
          <a:xfrm>
            <a:off x="5149484" y="2605576"/>
            <a:ext cx="2078649" cy="699233"/>
          </a:xfrm>
          <a:prstGeom prst="rect">
            <a:avLst/>
          </a:prstGeom>
        </p:spPr>
      </p:pic>
      <p:pic>
        <p:nvPicPr>
          <p:cNvPr id="4" name="Picture 3" descr="A close-up of a manhole&#10;&#10;Description automatically generated">
            <a:extLst>
              <a:ext uri="{FF2B5EF4-FFF2-40B4-BE49-F238E27FC236}">
                <a16:creationId xmlns:a16="http://schemas.microsoft.com/office/drawing/2014/main" id="{B95426E2-D114-6B7F-9C98-F251F730749B}"/>
              </a:ext>
            </a:extLst>
          </p:cNvPr>
          <p:cNvPicPr>
            <a:picLocks noChangeAspect="1"/>
          </p:cNvPicPr>
          <p:nvPr/>
        </p:nvPicPr>
        <p:blipFill>
          <a:blip r:embed="rId4"/>
          <a:stretch>
            <a:fillRect/>
          </a:stretch>
        </p:blipFill>
        <p:spPr>
          <a:xfrm>
            <a:off x="1536125" y="185615"/>
            <a:ext cx="9109981" cy="5871308"/>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537904" y="5250119"/>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 name="TextBox 8">
            <a:extLst>
              <a:ext uri="{FF2B5EF4-FFF2-40B4-BE49-F238E27FC236}">
                <a16:creationId xmlns:a16="http://schemas.microsoft.com/office/drawing/2014/main" id="{30FED1D8-8EF2-FC7A-363C-8AD722DE5CD4}"/>
              </a:ext>
            </a:extLst>
          </p:cNvPr>
          <p:cNvSpPr txBox="1"/>
          <p:nvPr/>
        </p:nvSpPr>
        <p:spPr>
          <a:xfrm>
            <a:off x="3428317" y="875437"/>
            <a:ext cx="5440915" cy="1200329"/>
          </a:xfrm>
          <a:prstGeom prst="rect">
            <a:avLst/>
          </a:prstGeom>
          <a:solidFill>
            <a:schemeClr val="bg1"/>
          </a:solidFill>
          <a:ln w="1270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Rockwell" panose="02060603020205020403"/>
                <a:ea typeface="+mn-ea"/>
                <a:cs typeface="+mn-cs"/>
              </a:rPr>
              <a:t>RFI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Rockwell" panose="02060603020205020403"/>
                <a:ea typeface="+mn-ea"/>
                <a:cs typeface="+mn-cs"/>
              </a:rPr>
              <a:t>High voltage BGE electric line that is in direct conflict of the 18-inch RCP at STA 106+30. Miss Utility marking renewed recently.</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 name="TextBox 6">
            <a:extLst>
              <a:ext uri="{FF2B5EF4-FFF2-40B4-BE49-F238E27FC236}">
                <a16:creationId xmlns:a16="http://schemas.microsoft.com/office/drawing/2014/main" id="{DFA0F5C6-8196-9C05-73D2-AB4AD9A4EB86}"/>
              </a:ext>
            </a:extLst>
          </p:cNvPr>
          <p:cNvSpPr txBox="1"/>
          <p:nvPr/>
        </p:nvSpPr>
        <p:spPr>
          <a:xfrm>
            <a:off x="646750" y="1299709"/>
            <a:ext cx="10755825" cy="3785652"/>
          </a:xfrm>
          <a:prstGeom prst="rect">
            <a:avLst/>
          </a:prstGeom>
          <a:solidFill>
            <a:schemeClr val="bg1"/>
          </a:solidFill>
          <a:ln w="571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0000"/>
                </a:solidFill>
                <a:effectLst/>
                <a:uLnTx/>
                <a:uFillTx/>
                <a:latin typeface="Rockwell" panose="02060603020205020403"/>
                <a:ea typeface="+mn-ea"/>
                <a:cs typeface="+mn-cs"/>
              </a:rPr>
              <a:t>CONSTRUCTION DELAY AVOIDED DUE TO FLEXIBLE  SEQUENCE OF</a:t>
            </a:r>
            <a:endParaRPr kumimoji="0" lang="en-US" sz="6000" b="0" i="0" u="none" strike="noStrike" kern="1200" cap="none" spc="0" normalizeH="0" baseline="0" noProof="0">
              <a:ln>
                <a:noFill/>
              </a:ln>
              <a:solidFill>
                <a:srgbClr val="FFFFFF"/>
              </a:solidFill>
              <a:effectLst/>
              <a:uLnTx/>
              <a:uFillTx/>
              <a:latin typeface="Rockwell" panose="02060603020205020403"/>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0000"/>
                </a:solidFill>
                <a:effectLst/>
                <a:uLnTx/>
                <a:uFillTx/>
                <a:latin typeface="Rockwell" panose="02060603020205020403"/>
                <a:ea typeface="+mn-ea"/>
                <a:cs typeface="+mn-cs"/>
              </a:rPr>
              <a:t>CONSTRUCTION</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204243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cs typeface="Calibri Light"/>
              </a:rPr>
              <a:t>Flexible Sequence of Construction:</a:t>
            </a:r>
            <a:endParaRPr lang="en-US"/>
          </a:p>
        </p:txBody>
      </p:sp>
      <p:sp>
        <p:nvSpPr>
          <p:cNvPr id="3" name="Subtitle 2"/>
          <p:cNvSpPr>
            <a:spLocks noGrp="1"/>
          </p:cNvSpPr>
          <p:nvPr>
            <p:ph type="subTitle" idx="1"/>
          </p:nvPr>
        </p:nvSpPr>
        <p:spPr/>
        <p:txBody>
          <a:bodyPr vert="horz" lIns="91440" tIns="0" rIns="91440" bIns="45720" rtlCol="0" anchor="t">
            <a:normAutofit/>
          </a:bodyPr>
          <a:lstStyle/>
          <a:p>
            <a:r>
              <a:rPr lang="en-US" sz="6000"/>
              <a:t>Why Change?</a:t>
            </a:r>
          </a:p>
        </p:txBody>
      </p:sp>
      <p:sp>
        <p:nvSpPr>
          <p:cNvPr id="4" name="TextBox 3">
            <a:extLst>
              <a:ext uri="{FF2B5EF4-FFF2-40B4-BE49-F238E27FC236}">
                <a16:creationId xmlns:a16="http://schemas.microsoft.com/office/drawing/2014/main" id="{FECFAFBD-FA9E-7C36-ED3F-A74B9BE61C17}"/>
              </a:ext>
            </a:extLst>
          </p:cNvPr>
          <p:cNvSpPr txBox="1"/>
          <p:nvPr/>
        </p:nvSpPr>
        <p:spPr>
          <a:xfrm rot="19740000">
            <a:off x="2953360" y="2560357"/>
            <a:ext cx="2804518" cy="523220"/>
          </a:xfrm>
          <a:prstGeom prst="rect">
            <a:avLst/>
          </a:prstGeom>
          <a:solidFill>
            <a:schemeClr val="tx1">
              <a:lumMod val="75000"/>
              <a:lumOff val="25000"/>
            </a:schemeClr>
          </a:solidFill>
        </p:spPr>
        <p:style>
          <a:lnRef idx="0">
            <a:schemeClr val="dk1"/>
          </a:lnRef>
          <a:fillRef idx="3">
            <a:schemeClr val="dk1"/>
          </a:fillRef>
          <a:effectRef idx="3">
            <a:schemeClr val="dk1"/>
          </a:effectRef>
          <a:fontRef idx="minor">
            <a:schemeClr val="lt1"/>
          </a:fontRef>
        </p:style>
        <p:txBody>
          <a:bodyPr rot="0" spcFirstLastPara="0" vertOverflow="overflow" horzOverflow="overflow" vert="horz" wrap="square" lIns="45720" tIns="45720" rIns="45720" bIns="45720" numCol="1" spcCol="0" rtlCol="0" fromWordArt="0" anchor="t" anchorCtr="0" forceAA="0" compatLnSpc="1">
            <a:prstTxWarp prst="textNoShape">
              <a:avLst/>
            </a:prstTxWarp>
            <a:spAutoFit/>
          </a:bodyPr>
          <a:lstStyle/>
          <a:p>
            <a:pPr algn="ctr"/>
            <a:r>
              <a:rPr lang="en-US" sz="2800"/>
              <a:t>Resilient</a:t>
            </a:r>
          </a:p>
        </p:txBody>
      </p:sp>
    </p:spTree>
    <p:extLst>
      <p:ext uri="{BB962C8B-B14F-4D97-AF65-F5344CB8AC3E}">
        <p14:creationId xmlns:p14="http://schemas.microsoft.com/office/powerpoint/2010/main" val="182366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2DAE3342-9DFC-49D4-B09C-25E3107693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E49E0D20-8423-4612-99A5-14AEF8F6B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6">
              <a:extLst>
                <a:ext uri="{FF2B5EF4-FFF2-40B4-BE49-F238E27FC236}">
                  <a16:creationId xmlns:a16="http://schemas.microsoft.com/office/drawing/2014/main" id="{57C2C108-5A30-48CA-9203-56747AEB7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7">
              <a:extLst>
                <a:ext uri="{FF2B5EF4-FFF2-40B4-BE49-F238E27FC236}">
                  <a16:creationId xmlns:a16="http://schemas.microsoft.com/office/drawing/2014/main" id="{1A343912-2EFC-408E-A862-5C9BF108DC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8">
              <a:extLst>
                <a:ext uri="{FF2B5EF4-FFF2-40B4-BE49-F238E27FC236}">
                  <a16:creationId xmlns:a16="http://schemas.microsoft.com/office/drawing/2014/main" id="{AA50D1CF-9DAE-4CF6-B829-E66CEE9D5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9">
              <a:extLst>
                <a:ext uri="{FF2B5EF4-FFF2-40B4-BE49-F238E27FC236}">
                  <a16:creationId xmlns:a16="http://schemas.microsoft.com/office/drawing/2014/main" id="{FE5799A4-0568-433E-BF41-752CF516A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10">
              <a:extLst>
                <a:ext uri="{FF2B5EF4-FFF2-40B4-BE49-F238E27FC236}">
                  <a16:creationId xmlns:a16="http://schemas.microsoft.com/office/drawing/2014/main" id="{CDBB86ED-F16F-4C28-BDD5-72D771176F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1">
              <a:extLst>
                <a:ext uri="{FF2B5EF4-FFF2-40B4-BE49-F238E27FC236}">
                  <a16:creationId xmlns:a16="http://schemas.microsoft.com/office/drawing/2014/main" id="{3347939E-8B76-4CFC-B2EC-63A7E22783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2">
              <a:extLst>
                <a:ext uri="{FF2B5EF4-FFF2-40B4-BE49-F238E27FC236}">
                  <a16:creationId xmlns:a16="http://schemas.microsoft.com/office/drawing/2014/main" id="{FA1DD132-02E4-4CD3-B496-BFF924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3">
              <a:extLst>
                <a:ext uri="{FF2B5EF4-FFF2-40B4-BE49-F238E27FC236}">
                  <a16:creationId xmlns:a16="http://schemas.microsoft.com/office/drawing/2014/main" id="{710BDA52-A7D7-4E4E-9F36-EC8F983EAF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4">
              <a:extLst>
                <a:ext uri="{FF2B5EF4-FFF2-40B4-BE49-F238E27FC236}">
                  <a16:creationId xmlns:a16="http://schemas.microsoft.com/office/drawing/2014/main" id="{B1BDF852-319F-42B8-9A50-7C9A9387C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5">
              <a:extLst>
                <a:ext uri="{FF2B5EF4-FFF2-40B4-BE49-F238E27FC236}">
                  <a16:creationId xmlns:a16="http://schemas.microsoft.com/office/drawing/2014/main" id="{3AACE376-C01E-4F1F-91B7-39D0274BFE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6">
              <a:extLst>
                <a:ext uri="{FF2B5EF4-FFF2-40B4-BE49-F238E27FC236}">
                  <a16:creationId xmlns:a16="http://schemas.microsoft.com/office/drawing/2014/main" id="{7F612F4C-050E-459D-9771-ED088374A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7">
              <a:extLst>
                <a:ext uri="{FF2B5EF4-FFF2-40B4-BE49-F238E27FC236}">
                  <a16:creationId xmlns:a16="http://schemas.microsoft.com/office/drawing/2014/main" id="{94E4211B-3E41-4905-8F4E-76811B9E5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8">
              <a:extLst>
                <a:ext uri="{FF2B5EF4-FFF2-40B4-BE49-F238E27FC236}">
                  <a16:creationId xmlns:a16="http://schemas.microsoft.com/office/drawing/2014/main" id="{6AEC87EE-0CB8-43DE-8FEB-4586A92E80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9">
              <a:extLst>
                <a:ext uri="{FF2B5EF4-FFF2-40B4-BE49-F238E27FC236}">
                  <a16:creationId xmlns:a16="http://schemas.microsoft.com/office/drawing/2014/main" id="{277C1C5D-7BDC-47E4-8B81-C3C4AE949B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20">
              <a:extLst>
                <a:ext uri="{FF2B5EF4-FFF2-40B4-BE49-F238E27FC236}">
                  <a16:creationId xmlns:a16="http://schemas.microsoft.com/office/drawing/2014/main" id="{7A2A6EF8-9768-4478-9CD3-DFA547CEF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1">
              <a:extLst>
                <a:ext uri="{FF2B5EF4-FFF2-40B4-BE49-F238E27FC236}">
                  <a16:creationId xmlns:a16="http://schemas.microsoft.com/office/drawing/2014/main" id="{1FD9091C-E8FA-4ADA-937F-A74426ED1B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2">
              <a:extLst>
                <a:ext uri="{FF2B5EF4-FFF2-40B4-BE49-F238E27FC236}">
                  <a16:creationId xmlns:a16="http://schemas.microsoft.com/office/drawing/2014/main" id="{B69923E7-63C4-47CE-956E-09D384D4F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3">
              <a:extLst>
                <a:ext uri="{FF2B5EF4-FFF2-40B4-BE49-F238E27FC236}">
                  <a16:creationId xmlns:a16="http://schemas.microsoft.com/office/drawing/2014/main" id="{A2576784-872E-494C-A041-0E346226B7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58" name="Group 57">
            <a:extLst>
              <a:ext uri="{FF2B5EF4-FFF2-40B4-BE49-F238E27FC236}">
                <a16:creationId xmlns:a16="http://schemas.microsoft.com/office/drawing/2014/main" id="{B54F73D8-62C2-4127-9D19-01219BBB99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9" name="Rectangle 58">
              <a:extLst>
                <a:ext uri="{FF2B5EF4-FFF2-40B4-BE49-F238E27FC236}">
                  <a16:creationId xmlns:a16="http://schemas.microsoft.com/office/drawing/2014/main" id="{CFD8CA02-9BE5-4B82-8129-6EF618402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Isosceles Triangle 59">
              <a:extLst>
                <a:ext uri="{FF2B5EF4-FFF2-40B4-BE49-F238E27FC236}">
                  <a16:creationId xmlns:a16="http://schemas.microsoft.com/office/drawing/2014/main" id="{01515E68-030C-4313-B300-35253163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Rectangle 60">
              <a:extLst>
                <a:ext uri="{FF2B5EF4-FFF2-40B4-BE49-F238E27FC236}">
                  <a16:creationId xmlns:a16="http://schemas.microsoft.com/office/drawing/2014/main" id="{1937725F-1DDF-4225-937E-106DBB047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63" name="Rectangle 6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5" name="Group 6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Installation of Pipe and Structure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Calibri Light"/>
              <a:ea typeface="Calibri Light"/>
              <a:cs typeface="Calibri Light"/>
            </a:endParaRPr>
          </a:p>
          <a:p>
            <a:pPr algn="l"/>
            <a:r>
              <a:rPr lang="en-US" sz="2800">
                <a:solidFill>
                  <a:schemeClr val="bg1"/>
                </a:solidFill>
                <a:latin typeface="Arial"/>
                <a:cs typeface="Arial"/>
              </a:rPr>
              <a:t>Pipe Run from I-3/1 to I-7/1</a:t>
            </a:r>
            <a:endParaRPr lang="en-US" sz="2800">
              <a:solidFill>
                <a:schemeClr val="bg1"/>
              </a:solidFill>
              <a:ea typeface="Calibri Light"/>
              <a:cs typeface="Calibri Light"/>
            </a:endParaRPr>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13" name="Content Placeholder 12" descr="A blueprint of a road&#10;&#10;Description automatically generated">
            <a:extLst>
              <a:ext uri="{FF2B5EF4-FFF2-40B4-BE49-F238E27FC236}">
                <a16:creationId xmlns:a16="http://schemas.microsoft.com/office/drawing/2014/main" id="{638DA0CC-DF1F-B518-497E-0F159EBFC2CD}"/>
              </a:ext>
            </a:extLst>
          </p:cNvPr>
          <p:cNvPicPr>
            <a:picLocks noGrp="1" noChangeAspect="1"/>
          </p:cNvPicPr>
          <p:nvPr>
            <p:ph idx="1"/>
          </p:nvPr>
        </p:nvPicPr>
        <p:blipFill>
          <a:blip r:embed="rId3"/>
          <a:stretch>
            <a:fillRect/>
          </a:stretch>
        </p:blipFill>
        <p:spPr>
          <a:xfrm>
            <a:off x="1503832" y="93050"/>
            <a:ext cx="9193103" cy="5926434"/>
          </a:xfrm>
        </p:spPr>
      </p:pic>
      <p:sp>
        <p:nvSpPr>
          <p:cNvPr id="5" name="Rectangle 4">
            <a:extLst>
              <a:ext uri="{FF2B5EF4-FFF2-40B4-BE49-F238E27FC236}">
                <a16:creationId xmlns:a16="http://schemas.microsoft.com/office/drawing/2014/main" id="{212FA3B6-A53B-5A70-D105-E6E1C57F378D}"/>
              </a:ext>
            </a:extLst>
          </p:cNvPr>
          <p:cNvSpPr/>
          <p:nvPr/>
        </p:nvSpPr>
        <p:spPr>
          <a:xfrm>
            <a:off x="1537904" y="5250119"/>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4" name="Picture 13" descr="A red rectangle on a black background&#10;&#10;Description automatically generated">
            <a:extLst>
              <a:ext uri="{FF2B5EF4-FFF2-40B4-BE49-F238E27FC236}">
                <a16:creationId xmlns:a16="http://schemas.microsoft.com/office/drawing/2014/main" id="{EC6AD06B-A75B-4FA0-353E-E9C5C6833804}"/>
              </a:ext>
            </a:extLst>
          </p:cNvPr>
          <p:cNvPicPr>
            <a:picLocks noChangeAspect="1"/>
          </p:cNvPicPr>
          <p:nvPr/>
        </p:nvPicPr>
        <p:blipFill>
          <a:blip r:embed="rId4"/>
          <a:stretch>
            <a:fillRect/>
          </a:stretch>
        </p:blipFill>
        <p:spPr>
          <a:xfrm>
            <a:off x="5149484" y="2605576"/>
            <a:ext cx="2078649" cy="699233"/>
          </a:xfrm>
          <a:prstGeom prst="rect">
            <a:avLst/>
          </a:prstGeom>
        </p:spPr>
      </p:pic>
    </p:spTree>
    <p:extLst>
      <p:ext uri="{BB962C8B-B14F-4D97-AF65-F5344CB8AC3E}">
        <p14:creationId xmlns:p14="http://schemas.microsoft.com/office/powerpoint/2010/main" val="265197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2DAE3342-9DFC-49D4-B09C-25E3107693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E49E0D20-8423-4612-99A5-14AEF8F6B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6">
              <a:extLst>
                <a:ext uri="{FF2B5EF4-FFF2-40B4-BE49-F238E27FC236}">
                  <a16:creationId xmlns:a16="http://schemas.microsoft.com/office/drawing/2014/main" id="{57C2C108-5A30-48CA-9203-56747AEB7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7">
              <a:extLst>
                <a:ext uri="{FF2B5EF4-FFF2-40B4-BE49-F238E27FC236}">
                  <a16:creationId xmlns:a16="http://schemas.microsoft.com/office/drawing/2014/main" id="{1A343912-2EFC-408E-A862-5C9BF108DC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8">
              <a:extLst>
                <a:ext uri="{FF2B5EF4-FFF2-40B4-BE49-F238E27FC236}">
                  <a16:creationId xmlns:a16="http://schemas.microsoft.com/office/drawing/2014/main" id="{AA50D1CF-9DAE-4CF6-B829-E66CEE9D5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9">
              <a:extLst>
                <a:ext uri="{FF2B5EF4-FFF2-40B4-BE49-F238E27FC236}">
                  <a16:creationId xmlns:a16="http://schemas.microsoft.com/office/drawing/2014/main" id="{FE5799A4-0568-433E-BF41-752CF516A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10">
              <a:extLst>
                <a:ext uri="{FF2B5EF4-FFF2-40B4-BE49-F238E27FC236}">
                  <a16:creationId xmlns:a16="http://schemas.microsoft.com/office/drawing/2014/main" id="{CDBB86ED-F16F-4C28-BDD5-72D771176F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1">
              <a:extLst>
                <a:ext uri="{FF2B5EF4-FFF2-40B4-BE49-F238E27FC236}">
                  <a16:creationId xmlns:a16="http://schemas.microsoft.com/office/drawing/2014/main" id="{3347939E-8B76-4CFC-B2EC-63A7E22783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2">
              <a:extLst>
                <a:ext uri="{FF2B5EF4-FFF2-40B4-BE49-F238E27FC236}">
                  <a16:creationId xmlns:a16="http://schemas.microsoft.com/office/drawing/2014/main" id="{FA1DD132-02E4-4CD3-B496-BFF924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3">
              <a:extLst>
                <a:ext uri="{FF2B5EF4-FFF2-40B4-BE49-F238E27FC236}">
                  <a16:creationId xmlns:a16="http://schemas.microsoft.com/office/drawing/2014/main" id="{710BDA52-A7D7-4E4E-9F36-EC8F983EAF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4">
              <a:extLst>
                <a:ext uri="{FF2B5EF4-FFF2-40B4-BE49-F238E27FC236}">
                  <a16:creationId xmlns:a16="http://schemas.microsoft.com/office/drawing/2014/main" id="{B1BDF852-319F-42B8-9A50-7C9A9387C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5">
              <a:extLst>
                <a:ext uri="{FF2B5EF4-FFF2-40B4-BE49-F238E27FC236}">
                  <a16:creationId xmlns:a16="http://schemas.microsoft.com/office/drawing/2014/main" id="{3AACE376-C01E-4F1F-91B7-39D0274BFE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6">
              <a:extLst>
                <a:ext uri="{FF2B5EF4-FFF2-40B4-BE49-F238E27FC236}">
                  <a16:creationId xmlns:a16="http://schemas.microsoft.com/office/drawing/2014/main" id="{7F612F4C-050E-459D-9771-ED088374A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7">
              <a:extLst>
                <a:ext uri="{FF2B5EF4-FFF2-40B4-BE49-F238E27FC236}">
                  <a16:creationId xmlns:a16="http://schemas.microsoft.com/office/drawing/2014/main" id="{94E4211B-3E41-4905-8F4E-76811B9E5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8">
              <a:extLst>
                <a:ext uri="{FF2B5EF4-FFF2-40B4-BE49-F238E27FC236}">
                  <a16:creationId xmlns:a16="http://schemas.microsoft.com/office/drawing/2014/main" id="{6AEC87EE-0CB8-43DE-8FEB-4586A92E80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9">
              <a:extLst>
                <a:ext uri="{FF2B5EF4-FFF2-40B4-BE49-F238E27FC236}">
                  <a16:creationId xmlns:a16="http://schemas.microsoft.com/office/drawing/2014/main" id="{277C1C5D-7BDC-47E4-8B81-C3C4AE949B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20">
              <a:extLst>
                <a:ext uri="{FF2B5EF4-FFF2-40B4-BE49-F238E27FC236}">
                  <a16:creationId xmlns:a16="http://schemas.microsoft.com/office/drawing/2014/main" id="{7A2A6EF8-9768-4478-9CD3-DFA547CEF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1">
              <a:extLst>
                <a:ext uri="{FF2B5EF4-FFF2-40B4-BE49-F238E27FC236}">
                  <a16:creationId xmlns:a16="http://schemas.microsoft.com/office/drawing/2014/main" id="{1FD9091C-E8FA-4ADA-937F-A74426ED1B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2">
              <a:extLst>
                <a:ext uri="{FF2B5EF4-FFF2-40B4-BE49-F238E27FC236}">
                  <a16:creationId xmlns:a16="http://schemas.microsoft.com/office/drawing/2014/main" id="{B69923E7-63C4-47CE-956E-09D384D4F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3">
              <a:extLst>
                <a:ext uri="{FF2B5EF4-FFF2-40B4-BE49-F238E27FC236}">
                  <a16:creationId xmlns:a16="http://schemas.microsoft.com/office/drawing/2014/main" id="{A2576784-872E-494C-A041-0E346226B7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58" name="Group 57">
            <a:extLst>
              <a:ext uri="{FF2B5EF4-FFF2-40B4-BE49-F238E27FC236}">
                <a16:creationId xmlns:a16="http://schemas.microsoft.com/office/drawing/2014/main" id="{B54F73D8-62C2-4127-9D19-01219BBB99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9" name="Rectangle 58">
              <a:extLst>
                <a:ext uri="{FF2B5EF4-FFF2-40B4-BE49-F238E27FC236}">
                  <a16:creationId xmlns:a16="http://schemas.microsoft.com/office/drawing/2014/main" id="{CFD8CA02-9BE5-4B82-8129-6EF618402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Isosceles Triangle 59">
              <a:extLst>
                <a:ext uri="{FF2B5EF4-FFF2-40B4-BE49-F238E27FC236}">
                  <a16:creationId xmlns:a16="http://schemas.microsoft.com/office/drawing/2014/main" id="{01515E68-030C-4313-B300-35253163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Rectangle 60">
              <a:extLst>
                <a:ext uri="{FF2B5EF4-FFF2-40B4-BE49-F238E27FC236}">
                  <a16:creationId xmlns:a16="http://schemas.microsoft.com/office/drawing/2014/main" id="{1937725F-1DDF-4225-937E-106DBB047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63" name="Rectangle 6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5" name="Group 6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Second Conflict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Calibri Light"/>
              <a:ea typeface="Calibri Light"/>
              <a:cs typeface="Calibri Light"/>
            </a:endParaRPr>
          </a:p>
          <a:p>
            <a:pPr algn="l"/>
            <a:r>
              <a:rPr lang="en-US" sz="2800">
                <a:solidFill>
                  <a:schemeClr val="bg1"/>
                </a:solidFill>
                <a:latin typeface="Arial"/>
                <a:cs typeface="Arial"/>
              </a:rPr>
              <a:t>BG&amp;E Electrical Cable</a:t>
            </a:r>
            <a:endParaRPr lang="en-US" sz="2800">
              <a:solidFill>
                <a:schemeClr val="bg1"/>
              </a:solidFill>
              <a:ea typeface="Calibri Light"/>
              <a:cs typeface="Calibri Light"/>
            </a:endParaRPr>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3" name="Picture 2" descr="A blueprint of a road&#10;&#10;Description automatically generated">
            <a:extLst>
              <a:ext uri="{FF2B5EF4-FFF2-40B4-BE49-F238E27FC236}">
                <a16:creationId xmlns:a16="http://schemas.microsoft.com/office/drawing/2014/main" id="{7D807897-4663-7729-7A70-178A926DF3F2}"/>
              </a:ext>
            </a:extLst>
          </p:cNvPr>
          <p:cNvPicPr>
            <a:picLocks noChangeAspect="1"/>
          </p:cNvPicPr>
          <p:nvPr/>
        </p:nvPicPr>
        <p:blipFill>
          <a:blip r:embed="rId3"/>
          <a:stretch>
            <a:fillRect/>
          </a:stretch>
        </p:blipFill>
        <p:spPr>
          <a:xfrm>
            <a:off x="1540321" y="97692"/>
            <a:ext cx="9160203" cy="5910385"/>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537904" y="5250119"/>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14" name="Picture 13" descr="A red rectangle on a black background&#10;&#10;Description automatically generated">
            <a:extLst>
              <a:ext uri="{FF2B5EF4-FFF2-40B4-BE49-F238E27FC236}">
                <a16:creationId xmlns:a16="http://schemas.microsoft.com/office/drawing/2014/main" id="{EC6AD06B-A75B-4FA0-353E-E9C5C6833804}"/>
              </a:ext>
            </a:extLst>
          </p:cNvPr>
          <p:cNvPicPr>
            <a:picLocks noChangeAspect="1"/>
          </p:cNvPicPr>
          <p:nvPr/>
        </p:nvPicPr>
        <p:blipFill>
          <a:blip r:embed="rId4"/>
          <a:stretch>
            <a:fillRect/>
          </a:stretch>
        </p:blipFill>
        <p:spPr>
          <a:xfrm>
            <a:off x="5149484" y="2605576"/>
            <a:ext cx="2078649" cy="699233"/>
          </a:xfrm>
          <a:prstGeom prst="rect">
            <a:avLst/>
          </a:prstGeom>
        </p:spPr>
      </p:pic>
      <p:pic>
        <p:nvPicPr>
          <p:cNvPr id="7" name="Picture 6" descr="A green line drawing of a diagram&#10;&#10;Description automatically generated">
            <a:extLst>
              <a:ext uri="{FF2B5EF4-FFF2-40B4-BE49-F238E27FC236}">
                <a16:creationId xmlns:a16="http://schemas.microsoft.com/office/drawing/2014/main" id="{72145148-B98E-ADA9-E998-9EBE92A24E2F}"/>
              </a:ext>
            </a:extLst>
          </p:cNvPr>
          <p:cNvPicPr>
            <a:picLocks noChangeAspect="1"/>
          </p:cNvPicPr>
          <p:nvPr/>
        </p:nvPicPr>
        <p:blipFill>
          <a:blip r:embed="rId5"/>
          <a:stretch>
            <a:fillRect/>
          </a:stretch>
        </p:blipFill>
        <p:spPr>
          <a:xfrm>
            <a:off x="2272934" y="2879847"/>
            <a:ext cx="2976441" cy="1322999"/>
          </a:xfrm>
          <a:prstGeom prst="rect">
            <a:avLst/>
          </a:prstGeom>
        </p:spPr>
      </p:pic>
      <p:sp>
        <p:nvSpPr>
          <p:cNvPr id="6" name="TextBox 5">
            <a:extLst>
              <a:ext uri="{FF2B5EF4-FFF2-40B4-BE49-F238E27FC236}">
                <a16:creationId xmlns:a16="http://schemas.microsoft.com/office/drawing/2014/main" id="{C35F9B54-0ED2-DABF-A46B-7D207F8D59DA}"/>
              </a:ext>
            </a:extLst>
          </p:cNvPr>
          <p:cNvSpPr txBox="1"/>
          <p:nvPr/>
        </p:nvSpPr>
        <p:spPr>
          <a:xfrm>
            <a:off x="6353853" y="3202258"/>
            <a:ext cx="1848630" cy="461665"/>
          </a:xfrm>
          <a:prstGeom prst="rect">
            <a:avLst/>
          </a:prstGeom>
          <a:solidFill>
            <a:schemeClr val="bg1"/>
          </a:solidFill>
          <a:ln w="1270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0000"/>
                </a:solidFill>
                <a:effectLst/>
                <a:uLnTx/>
                <a:uFillTx/>
                <a:latin typeface="Rockwell" panose="02060603020205020403"/>
                <a:ea typeface="+mn-ea"/>
                <a:cs typeface="+mn-cs"/>
              </a:rPr>
              <a:t>RFI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0000"/>
                </a:solidFill>
                <a:effectLst/>
                <a:uLnTx/>
                <a:uFillTx/>
                <a:latin typeface="Rockwell" panose="02060603020205020403"/>
                <a:ea typeface="+mn-ea"/>
                <a:cs typeface="+mn-cs"/>
              </a:rPr>
              <a:t>High voltage BGE electric line that is in direct conflict of the 18-inch RCP at STA 106+30. Miss Utility marking renewed recently.</a:t>
            </a:r>
            <a:endParaRPr kumimoji="0" lang="en-US" sz="6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32000181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2DAE3342-9DFC-49D4-B09C-25E3107693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E49E0D20-8423-4612-99A5-14AEF8F6B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6">
              <a:extLst>
                <a:ext uri="{FF2B5EF4-FFF2-40B4-BE49-F238E27FC236}">
                  <a16:creationId xmlns:a16="http://schemas.microsoft.com/office/drawing/2014/main" id="{57C2C108-5A30-48CA-9203-56747AEB7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7">
              <a:extLst>
                <a:ext uri="{FF2B5EF4-FFF2-40B4-BE49-F238E27FC236}">
                  <a16:creationId xmlns:a16="http://schemas.microsoft.com/office/drawing/2014/main" id="{1A343912-2EFC-408E-A862-5C9BF108DC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8">
              <a:extLst>
                <a:ext uri="{FF2B5EF4-FFF2-40B4-BE49-F238E27FC236}">
                  <a16:creationId xmlns:a16="http://schemas.microsoft.com/office/drawing/2014/main" id="{AA50D1CF-9DAE-4CF6-B829-E66CEE9D5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9">
              <a:extLst>
                <a:ext uri="{FF2B5EF4-FFF2-40B4-BE49-F238E27FC236}">
                  <a16:creationId xmlns:a16="http://schemas.microsoft.com/office/drawing/2014/main" id="{FE5799A4-0568-433E-BF41-752CF516A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10">
              <a:extLst>
                <a:ext uri="{FF2B5EF4-FFF2-40B4-BE49-F238E27FC236}">
                  <a16:creationId xmlns:a16="http://schemas.microsoft.com/office/drawing/2014/main" id="{CDBB86ED-F16F-4C28-BDD5-72D771176F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1">
              <a:extLst>
                <a:ext uri="{FF2B5EF4-FFF2-40B4-BE49-F238E27FC236}">
                  <a16:creationId xmlns:a16="http://schemas.microsoft.com/office/drawing/2014/main" id="{3347939E-8B76-4CFC-B2EC-63A7E22783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2">
              <a:extLst>
                <a:ext uri="{FF2B5EF4-FFF2-40B4-BE49-F238E27FC236}">
                  <a16:creationId xmlns:a16="http://schemas.microsoft.com/office/drawing/2014/main" id="{FA1DD132-02E4-4CD3-B496-BFF924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3">
              <a:extLst>
                <a:ext uri="{FF2B5EF4-FFF2-40B4-BE49-F238E27FC236}">
                  <a16:creationId xmlns:a16="http://schemas.microsoft.com/office/drawing/2014/main" id="{710BDA52-A7D7-4E4E-9F36-EC8F983EAF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4">
              <a:extLst>
                <a:ext uri="{FF2B5EF4-FFF2-40B4-BE49-F238E27FC236}">
                  <a16:creationId xmlns:a16="http://schemas.microsoft.com/office/drawing/2014/main" id="{B1BDF852-319F-42B8-9A50-7C9A9387C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5">
              <a:extLst>
                <a:ext uri="{FF2B5EF4-FFF2-40B4-BE49-F238E27FC236}">
                  <a16:creationId xmlns:a16="http://schemas.microsoft.com/office/drawing/2014/main" id="{3AACE376-C01E-4F1F-91B7-39D0274BFE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6">
              <a:extLst>
                <a:ext uri="{FF2B5EF4-FFF2-40B4-BE49-F238E27FC236}">
                  <a16:creationId xmlns:a16="http://schemas.microsoft.com/office/drawing/2014/main" id="{7F612F4C-050E-459D-9771-ED088374A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7">
              <a:extLst>
                <a:ext uri="{FF2B5EF4-FFF2-40B4-BE49-F238E27FC236}">
                  <a16:creationId xmlns:a16="http://schemas.microsoft.com/office/drawing/2014/main" id="{94E4211B-3E41-4905-8F4E-76811B9E5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8">
              <a:extLst>
                <a:ext uri="{FF2B5EF4-FFF2-40B4-BE49-F238E27FC236}">
                  <a16:creationId xmlns:a16="http://schemas.microsoft.com/office/drawing/2014/main" id="{6AEC87EE-0CB8-43DE-8FEB-4586A92E80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9">
              <a:extLst>
                <a:ext uri="{FF2B5EF4-FFF2-40B4-BE49-F238E27FC236}">
                  <a16:creationId xmlns:a16="http://schemas.microsoft.com/office/drawing/2014/main" id="{277C1C5D-7BDC-47E4-8B81-C3C4AE949B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20">
              <a:extLst>
                <a:ext uri="{FF2B5EF4-FFF2-40B4-BE49-F238E27FC236}">
                  <a16:creationId xmlns:a16="http://schemas.microsoft.com/office/drawing/2014/main" id="{7A2A6EF8-9768-4478-9CD3-DFA547CEF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1">
              <a:extLst>
                <a:ext uri="{FF2B5EF4-FFF2-40B4-BE49-F238E27FC236}">
                  <a16:creationId xmlns:a16="http://schemas.microsoft.com/office/drawing/2014/main" id="{1FD9091C-E8FA-4ADA-937F-A74426ED1B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2">
              <a:extLst>
                <a:ext uri="{FF2B5EF4-FFF2-40B4-BE49-F238E27FC236}">
                  <a16:creationId xmlns:a16="http://schemas.microsoft.com/office/drawing/2014/main" id="{B69923E7-63C4-47CE-956E-09D384D4F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3">
              <a:extLst>
                <a:ext uri="{FF2B5EF4-FFF2-40B4-BE49-F238E27FC236}">
                  <a16:creationId xmlns:a16="http://schemas.microsoft.com/office/drawing/2014/main" id="{A2576784-872E-494C-A041-0E346226B7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58" name="Group 57">
            <a:extLst>
              <a:ext uri="{FF2B5EF4-FFF2-40B4-BE49-F238E27FC236}">
                <a16:creationId xmlns:a16="http://schemas.microsoft.com/office/drawing/2014/main" id="{B54F73D8-62C2-4127-9D19-01219BBB99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59" name="Rectangle 58">
              <a:extLst>
                <a:ext uri="{FF2B5EF4-FFF2-40B4-BE49-F238E27FC236}">
                  <a16:creationId xmlns:a16="http://schemas.microsoft.com/office/drawing/2014/main" id="{CFD8CA02-9BE5-4B82-8129-6EF618402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Isosceles Triangle 59">
              <a:extLst>
                <a:ext uri="{FF2B5EF4-FFF2-40B4-BE49-F238E27FC236}">
                  <a16:creationId xmlns:a16="http://schemas.microsoft.com/office/drawing/2014/main" id="{01515E68-030C-4313-B300-35253163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Rectangle 60">
              <a:extLst>
                <a:ext uri="{FF2B5EF4-FFF2-40B4-BE49-F238E27FC236}">
                  <a16:creationId xmlns:a16="http://schemas.microsoft.com/office/drawing/2014/main" id="{1937725F-1DDF-4225-937E-106DBB047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63" name="Rectangle 62">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5" name="Group 64">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6"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3"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4"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Third Conflict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Arial"/>
              <a:ea typeface="Calibri Light"/>
              <a:cs typeface="Arial"/>
            </a:endParaRPr>
          </a:p>
          <a:p>
            <a:pPr algn="l"/>
            <a:r>
              <a:rPr lang="en-US" sz="2800">
                <a:solidFill>
                  <a:schemeClr val="bg1"/>
                </a:solidFill>
                <a:latin typeface="Arial"/>
                <a:cs typeface="Arial"/>
              </a:rPr>
              <a:t>Communication Cable</a:t>
            </a:r>
            <a:endParaRPr lang="en-US">
              <a:solidFill>
                <a:schemeClr val="bg1"/>
              </a:solidFill>
            </a:endParaRPr>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14" name="Picture 13" descr="A red rectangle on a black background&#10;&#10;Description automatically generated">
            <a:extLst>
              <a:ext uri="{FF2B5EF4-FFF2-40B4-BE49-F238E27FC236}">
                <a16:creationId xmlns:a16="http://schemas.microsoft.com/office/drawing/2014/main" id="{EC6AD06B-A75B-4FA0-353E-E9C5C6833804}"/>
              </a:ext>
            </a:extLst>
          </p:cNvPr>
          <p:cNvPicPr>
            <a:picLocks noChangeAspect="1"/>
          </p:cNvPicPr>
          <p:nvPr/>
        </p:nvPicPr>
        <p:blipFill>
          <a:blip r:embed="rId3"/>
          <a:stretch>
            <a:fillRect/>
          </a:stretch>
        </p:blipFill>
        <p:spPr>
          <a:xfrm>
            <a:off x="5149484" y="2605576"/>
            <a:ext cx="2078649" cy="699233"/>
          </a:xfrm>
          <a:prstGeom prst="rect">
            <a:avLst/>
          </a:prstGeom>
        </p:spPr>
      </p:pic>
      <p:pic>
        <p:nvPicPr>
          <p:cNvPr id="3" name="Picture 2" descr="A construction site with a red hose&#10;&#10;Description automatically generated">
            <a:extLst>
              <a:ext uri="{FF2B5EF4-FFF2-40B4-BE49-F238E27FC236}">
                <a16:creationId xmlns:a16="http://schemas.microsoft.com/office/drawing/2014/main" id="{7F5D8600-64CA-CAF5-FF42-3133DE5CFF43}"/>
              </a:ext>
            </a:extLst>
          </p:cNvPr>
          <p:cNvPicPr>
            <a:picLocks noChangeAspect="1"/>
          </p:cNvPicPr>
          <p:nvPr/>
        </p:nvPicPr>
        <p:blipFill>
          <a:blip r:embed="rId4"/>
          <a:stretch>
            <a:fillRect/>
          </a:stretch>
        </p:blipFill>
        <p:spPr>
          <a:xfrm>
            <a:off x="1540323" y="166076"/>
            <a:ext cx="9052741" cy="5871308"/>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537904" y="5250119"/>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2" name="TextBox 11">
            <a:extLst>
              <a:ext uri="{FF2B5EF4-FFF2-40B4-BE49-F238E27FC236}">
                <a16:creationId xmlns:a16="http://schemas.microsoft.com/office/drawing/2014/main" id="{484CA93D-09A6-2093-5094-0842EFA68776}"/>
              </a:ext>
            </a:extLst>
          </p:cNvPr>
          <p:cNvSpPr txBox="1"/>
          <p:nvPr/>
        </p:nvSpPr>
        <p:spPr>
          <a:xfrm>
            <a:off x="4312084" y="515720"/>
            <a:ext cx="3880629" cy="2031325"/>
          </a:xfrm>
          <a:prstGeom prst="rect">
            <a:avLst/>
          </a:prstGeom>
          <a:solidFill>
            <a:schemeClr val="bg1"/>
          </a:solidFill>
          <a:ln w="1270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0000"/>
                </a:solidFill>
                <a:effectLst/>
                <a:uLnTx/>
                <a:uFillTx/>
                <a:latin typeface="Rockwell" panose="02060603020205020403"/>
                <a:ea typeface="+mn-ea"/>
                <a:cs typeface="+mn-cs"/>
              </a:rPr>
              <a:t>RFI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0000"/>
                </a:solidFill>
                <a:effectLst/>
                <a:uLnTx/>
                <a:uFillTx/>
                <a:latin typeface="Rockwell" panose="02060603020205020403"/>
                <a:ea typeface="+mn-ea"/>
                <a:cs typeface="+mn-cs"/>
              </a:rPr>
              <a:t>A Communication Conduit was found while we were doing the water house connection. No marking tape was found, and the pipe was at a depth of 3 feet.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0000"/>
                </a:solidFill>
                <a:effectLst/>
                <a:uLnTx/>
                <a:uFillTx/>
                <a:latin typeface="Rockwell" panose="02060603020205020403"/>
                <a:ea typeface="+mn-ea"/>
                <a:cs typeface="+mn-cs"/>
              </a:rPr>
              <a:t>During the subsequent storm water pipe installation, additional communication cables were encountered that inhibited completion of the pipeline installation.</a:t>
            </a:r>
          </a:p>
        </p:txBody>
      </p:sp>
      <p:sp>
        <p:nvSpPr>
          <p:cNvPr id="4" name="TextBox 3">
            <a:extLst>
              <a:ext uri="{FF2B5EF4-FFF2-40B4-BE49-F238E27FC236}">
                <a16:creationId xmlns:a16="http://schemas.microsoft.com/office/drawing/2014/main" id="{08E6930B-6154-04BC-FC7E-94B8CCBEFD34}"/>
              </a:ext>
            </a:extLst>
          </p:cNvPr>
          <p:cNvSpPr txBox="1"/>
          <p:nvPr/>
        </p:nvSpPr>
        <p:spPr>
          <a:xfrm>
            <a:off x="881212" y="1354137"/>
            <a:ext cx="10755825" cy="3785652"/>
          </a:xfrm>
          <a:prstGeom prst="rect">
            <a:avLst/>
          </a:prstGeom>
          <a:solidFill>
            <a:schemeClr val="bg1"/>
          </a:solidFill>
          <a:ln w="571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0000"/>
                </a:solidFill>
                <a:effectLst/>
                <a:uLnTx/>
                <a:uFillTx/>
                <a:latin typeface="Rockwell" panose="02060603020205020403"/>
                <a:ea typeface="+mn-ea"/>
                <a:cs typeface="+mn-cs"/>
              </a:rPr>
              <a:t> CONSTRUCTION DELAY AVOIDED DUE TO FLEXIBLE  SEQUENCE OF</a:t>
            </a:r>
            <a:endParaRPr kumimoji="0" lang="en-US" sz="6000" b="0" i="0" u="none" strike="noStrike" kern="1200" cap="none" spc="0" normalizeH="0" baseline="0" noProof="0">
              <a:ln>
                <a:noFill/>
              </a:ln>
              <a:solidFill>
                <a:srgbClr val="FFFFFF"/>
              </a:solidFill>
              <a:effectLst/>
              <a:uLnTx/>
              <a:uFillTx/>
              <a:latin typeface="Rockwell" panose="02060603020205020403"/>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a:ln>
                  <a:noFill/>
                </a:ln>
                <a:solidFill>
                  <a:srgbClr val="FF0000"/>
                </a:solidFill>
                <a:effectLst/>
                <a:uLnTx/>
                <a:uFillTx/>
                <a:latin typeface="Rockwell" panose="02060603020205020403"/>
                <a:ea typeface="+mn-ea"/>
                <a:cs typeface="+mn-cs"/>
              </a:rPr>
              <a:t>CONSTRUCTION</a:t>
            </a: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4264111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Installation of Pipe and Structure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Arial"/>
              <a:ea typeface="Calibri Light"/>
              <a:cs typeface="Arial"/>
            </a:endParaRPr>
          </a:p>
          <a:p>
            <a:pPr algn="l"/>
            <a:r>
              <a:rPr lang="en-US" sz="2800">
                <a:solidFill>
                  <a:schemeClr val="bg1"/>
                </a:solidFill>
                <a:latin typeface="Arial"/>
                <a:cs typeface="Arial"/>
              </a:rPr>
              <a:t>Pipe Run from I-3/1 to I-7/1</a:t>
            </a:r>
            <a:endParaRPr lang="en-US"/>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3" name="Picture 2" descr="A blueprint of a road&#10;&#10;Description automatically generated">
            <a:extLst>
              <a:ext uri="{FF2B5EF4-FFF2-40B4-BE49-F238E27FC236}">
                <a16:creationId xmlns:a16="http://schemas.microsoft.com/office/drawing/2014/main" id="{9F10354F-98DE-CEB6-803C-54F121EF409D}"/>
              </a:ext>
            </a:extLst>
          </p:cNvPr>
          <p:cNvPicPr>
            <a:picLocks noChangeAspect="1"/>
          </p:cNvPicPr>
          <p:nvPr/>
        </p:nvPicPr>
        <p:blipFill>
          <a:blip r:embed="rId3"/>
          <a:stretch>
            <a:fillRect/>
          </a:stretch>
        </p:blipFill>
        <p:spPr>
          <a:xfrm>
            <a:off x="707571" y="214923"/>
            <a:ext cx="9953877" cy="5822462"/>
          </a:xfrm>
          <a:prstGeom prst="rect">
            <a:avLst/>
          </a:prstGeom>
        </p:spPr>
      </p:pic>
      <p:pic>
        <p:nvPicPr>
          <p:cNvPr id="7" name="Picture 6" descr="A green line drawing of a diagram&#10;&#10;Description automatically generated">
            <a:extLst>
              <a:ext uri="{FF2B5EF4-FFF2-40B4-BE49-F238E27FC236}">
                <a16:creationId xmlns:a16="http://schemas.microsoft.com/office/drawing/2014/main" id="{72145148-B98E-ADA9-E998-9EBE92A24E2F}"/>
              </a:ext>
            </a:extLst>
          </p:cNvPr>
          <p:cNvPicPr>
            <a:picLocks noChangeAspect="1"/>
          </p:cNvPicPr>
          <p:nvPr/>
        </p:nvPicPr>
        <p:blipFill>
          <a:blip r:embed="rId4"/>
          <a:stretch>
            <a:fillRect/>
          </a:stretch>
        </p:blipFill>
        <p:spPr>
          <a:xfrm>
            <a:off x="2272934" y="2879847"/>
            <a:ext cx="2976441" cy="1322999"/>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625827" y="5211042"/>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red rectangle on a black background&#10;&#10;Description automatically generated">
            <a:extLst>
              <a:ext uri="{FF2B5EF4-FFF2-40B4-BE49-F238E27FC236}">
                <a16:creationId xmlns:a16="http://schemas.microsoft.com/office/drawing/2014/main" id="{43F97D81-DEC2-8A28-2582-73BA2CD34A64}"/>
              </a:ext>
            </a:extLst>
          </p:cNvPr>
          <p:cNvPicPr>
            <a:picLocks noChangeAspect="1"/>
          </p:cNvPicPr>
          <p:nvPr/>
        </p:nvPicPr>
        <p:blipFill>
          <a:blip r:embed="rId5"/>
          <a:stretch>
            <a:fillRect/>
          </a:stretch>
        </p:blipFill>
        <p:spPr>
          <a:xfrm>
            <a:off x="5149484" y="2605576"/>
            <a:ext cx="2078649" cy="699233"/>
          </a:xfrm>
          <a:prstGeom prst="rect">
            <a:avLst/>
          </a:prstGeom>
        </p:spPr>
      </p:pic>
    </p:spTree>
    <p:extLst>
      <p:ext uri="{BB962C8B-B14F-4D97-AF65-F5344CB8AC3E}">
        <p14:creationId xmlns:p14="http://schemas.microsoft.com/office/powerpoint/2010/main" val="3298340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blueprint of a road&#10;&#10;Description automatically generated">
            <a:extLst>
              <a:ext uri="{FF2B5EF4-FFF2-40B4-BE49-F238E27FC236}">
                <a16:creationId xmlns:a16="http://schemas.microsoft.com/office/drawing/2014/main" id="{12AA0B4A-7ED4-ABC9-89C9-DD53AC1DBC00}"/>
              </a:ext>
            </a:extLst>
          </p:cNvPr>
          <p:cNvPicPr>
            <a:picLocks noChangeAspect="1"/>
          </p:cNvPicPr>
          <p:nvPr/>
        </p:nvPicPr>
        <p:blipFill>
          <a:blip r:embed="rId3"/>
          <a:stretch>
            <a:fillRect/>
          </a:stretch>
        </p:blipFill>
        <p:spPr>
          <a:xfrm>
            <a:off x="653144" y="29308"/>
            <a:ext cx="10256732" cy="5978769"/>
          </a:xfrm>
          <a:prstGeom prst="rect">
            <a:avLst/>
          </a:prstGeom>
        </p:spPr>
      </p:pic>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67021" y="6216567"/>
            <a:ext cx="6797460" cy="1971749"/>
          </a:xfrm>
        </p:spPr>
        <p:txBody>
          <a:bodyPr vert="horz" lIns="228600" tIns="228600" rIns="228600" bIns="0" rtlCol="0" anchor="ctr">
            <a:noAutofit/>
          </a:bodyPr>
          <a:lstStyle/>
          <a:p>
            <a:pPr algn="l"/>
            <a:r>
              <a:rPr lang="en-US" sz="2800">
                <a:solidFill>
                  <a:schemeClr val="bg1"/>
                </a:solidFill>
                <a:latin typeface="Arial"/>
                <a:cs typeface="Arial"/>
              </a:rPr>
              <a:t>Third Conflict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Arial"/>
              <a:ea typeface="Calibri Light"/>
              <a:cs typeface="Arial"/>
            </a:endParaRPr>
          </a:p>
          <a:p>
            <a:pPr algn="l"/>
            <a:r>
              <a:rPr lang="en-US" sz="2800">
                <a:solidFill>
                  <a:schemeClr val="bg1"/>
                </a:solidFill>
                <a:latin typeface="Arial"/>
                <a:cs typeface="Arial"/>
              </a:rPr>
              <a:t>Communication Cable</a:t>
            </a:r>
            <a:endParaRPr lang="en-US" sz="2800">
              <a:solidFill>
                <a:schemeClr val="bg1"/>
              </a:solidFill>
              <a:latin typeface="Arial"/>
              <a:ea typeface="Calibri Light"/>
              <a:cs typeface="Arial"/>
            </a:endParaRPr>
          </a:p>
          <a:p>
            <a:pPr algn="l"/>
            <a:endParaRPr lang="en-US" sz="2800" b="1">
              <a:solidFill>
                <a:schemeClr val="bg1"/>
              </a:solidFill>
              <a:latin typeface="Arial"/>
              <a:ea typeface="Calibri Light"/>
              <a:cs typeface="Arial"/>
            </a:endParaRPr>
          </a:p>
          <a:p>
            <a:pPr>
              <a:lnSpc>
                <a:spcPct val="80000"/>
              </a:lnSpc>
            </a:pPr>
            <a:endParaRPr lang="en-US">
              <a:solidFill>
                <a:schemeClr val="bg1"/>
              </a:solidFill>
            </a:endParaRPr>
          </a:p>
          <a:p>
            <a:pPr>
              <a:lnSpc>
                <a:spcPct val="80000"/>
              </a:lnSpc>
            </a:pPr>
            <a:endParaRPr lang="en-US">
              <a:solidFill>
                <a:schemeClr val="bg1"/>
              </a:solidFill>
            </a:endParaRPr>
          </a:p>
          <a:p>
            <a:pPr>
              <a:lnSpc>
                <a:spcPct val="80000"/>
              </a:lnSpc>
            </a:pPr>
            <a:endParaRPr lang="en-US">
              <a:solidFill>
                <a:schemeClr val="bg1"/>
              </a:solidFill>
              <a:ea typeface="Calibri Light"/>
              <a:cs typeface="Calibri Light"/>
            </a:endParaRPr>
          </a:p>
        </p:txBody>
      </p:sp>
      <p:pic>
        <p:nvPicPr>
          <p:cNvPr id="7" name="Picture 6" descr="A green line drawing of a diagram&#10;&#10;Description automatically generated">
            <a:extLst>
              <a:ext uri="{FF2B5EF4-FFF2-40B4-BE49-F238E27FC236}">
                <a16:creationId xmlns:a16="http://schemas.microsoft.com/office/drawing/2014/main" id="{72145148-B98E-ADA9-E998-9EBE92A24E2F}"/>
              </a:ext>
            </a:extLst>
          </p:cNvPr>
          <p:cNvPicPr>
            <a:picLocks noChangeAspect="1"/>
          </p:cNvPicPr>
          <p:nvPr/>
        </p:nvPicPr>
        <p:blipFill>
          <a:blip r:embed="rId4"/>
          <a:stretch>
            <a:fillRect/>
          </a:stretch>
        </p:blipFill>
        <p:spPr>
          <a:xfrm>
            <a:off x="2272934" y="2879847"/>
            <a:ext cx="2976441" cy="1322999"/>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625827" y="5211042"/>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red rectangle on a black background&#10;&#10;Description automatically generated">
            <a:extLst>
              <a:ext uri="{FF2B5EF4-FFF2-40B4-BE49-F238E27FC236}">
                <a16:creationId xmlns:a16="http://schemas.microsoft.com/office/drawing/2014/main" id="{43F97D81-DEC2-8A28-2582-73BA2CD34A64}"/>
              </a:ext>
            </a:extLst>
          </p:cNvPr>
          <p:cNvPicPr>
            <a:picLocks noChangeAspect="1"/>
          </p:cNvPicPr>
          <p:nvPr/>
        </p:nvPicPr>
        <p:blipFill>
          <a:blip r:embed="rId5"/>
          <a:stretch>
            <a:fillRect/>
          </a:stretch>
        </p:blipFill>
        <p:spPr>
          <a:xfrm>
            <a:off x="5149484" y="2605576"/>
            <a:ext cx="2078649" cy="699233"/>
          </a:xfrm>
          <a:prstGeom prst="rect">
            <a:avLst/>
          </a:prstGeom>
        </p:spPr>
      </p:pic>
      <p:sp>
        <p:nvSpPr>
          <p:cNvPr id="3" name="TextBox 2">
            <a:extLst>
              <a:ext uri="{FF2B5EF4-FFF2-40B4-BE49-F238E27FC236}">
                <a16:creationId xmlns:a16="http://schemas.microsoft.com/office/drawing/2014/main" id="{D6A1C63D-BFE9-6324-2321-615299577506}"/>
              </a:ext>
            </a:extLst>
          </p:cNvPr>
          <p:cNvSpPr txBox="1"/>
          <p:nvPr/>
        </p:nvSpPr>
        <p:spPr>
          <a:xfrm>
            <a:off x="7115853" y="3241335"/>
            <a:ext cx="1868168" cy="923330"/>
          </a:xfrm>
          <a:prstGeom prst="rect">
            <a:avLst/>
          </a:prstGeom>
          <a:solidFill>
            <a:schemeClr val="bg1"/>
          </a:solidFill>
          <a:ln w="1270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600">
                <a:solidFill>
                  <a:srgbClr val="FF0000"/>
                </a:solidFill>
              </a:rPr>
              <a:t>RFI</a:t>
            </a:r>
          </a:p>
          <a:p>
            <a:r>
              <a:rPr lang="en-US" sz="600">
                <a:solidFill>
                  <a:srgbClr val="FF0000"/>
                </a:solidFill>
              </a:rPr>
              <a:t>A Communication Conduit was found while we were doing the water house connection. No marking tape was found, and the pipe was at a depth of 3 feet.</a:t>
            </a:r>
          </a:p>
          <a:p>
            <a:r>
              <a:rPr lang="en-US" sz="600">
                <a:solidFill>
                  <a:srgbClr val="FF0000"/>
                </a:solidFill>
              </a:rPr>
              <a:t>During the subsequent storm water pipe installation, additional communication cables were encountered that inhibited completion of the pipeline installation.</a:t>
            </a:r>
          </a:p>
        </p:txBody>
      </p:sp>
    </p:spTree>
    <p:extLst>
      <p:ext uri="{BB962C8B-B14F-4D97-AF65-F5344CB8AC3E}">
        <p14:creationId xmlns:p14="http://schemas.microsoft.com/office/powerpoint/2010/main" val="12740543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Third Conflict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Arial"/>
              <a:ea typeface="Calibri Light"/>
              <a:cs typeface="Arial"/>
            </a:endParaRPr>
          </a:p>
          <a:p>
            <a:pPr algn="l"/>
            <a:r>
              <a:rPr lang="en-US" sz="2800">
                <a:solidFill>
                  <a:schemeClr val="bg1"/>
                </a:solidFill>
                <a:latin typeface="Arial"/>
                <a:cs typeface="Arial"/>
              </a:rPr>
              <a:t>Communication Cable</a:t>
            </a:r>
            <a:endParaRPr lang="en-US">
              <a:solidFill>
                <a:schemeClr val="bg1"/>
              </a:solidFill>
            </a:endParaRPr>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14" name="Picture 13" descr="A red rectangle on a black background&#10;&#10;Description automatically generated">
            <a:extLst>
              <a:ext uri="{FF2B5EF4-FFF2-40B4-BE49-F238E27FC236}">
                <a16:creationId xmlns:a16="http://schemas.microsoft.com/office/drawing/2014/main" id="{EC6AD06B-A75B-4FA0-353E-E9C5C6833804}"/>
              </a:ext>
            </a:extLst>
          </p:cNvPr>
          <p:cNvPicPr>
            <a:picLocks noChangeAspect="1"/>
          </p:cNvPicPr>
          <p:nvPr/>
        </p:nvPicPr>
        <p:blipFill>
          <a:blip r:embed="rId3"/>
          <a:stretch>
            <a:fillRect/>
          </a:stretch>
        </p:blipFill>
        <p:spPr>
          <a:xfrm>
            <a:off x="5149484" y="2605576"/>
            <a:ext cx="2078649" cy="699233"/>
          </a:xfrm>
          <a:prstGeom prst="rect">
            <a:avLst/>
          </a:prstGeom>
        </p:spPr>
      </p:pic>
      <p:pic>
        <p:nvPicPr>
          <p:cNvPr id="3" name="Picture 2" descr="A construction site with a red hose&#10;&#10;Description automatically generated">
            <a:extLst>
              <a:ext uri="{FF2B5EF4-FFF2-40B4-BE49-F238E27FC236}">
                <a16:creationId xmlns:a16="http://schemas.microsoft.com/office/drawing/2014/main" id="{7F5D8600-64CA-CAF5-FF42-3133DE5CFF43}"/>
              </a:ext>
            </a:extLst>
          </p:cNvPr>
          <p:cNvPicPr>
            <a:picLocks noChangeAspect="1"/>
          </p:cNvPicPr>
          <p:nvPr/>
        </p:nvPicPr>
        <p:blipFill>
          <a:blip r:embed="rId4"/>
          <a:stretch>
            <a:fillRect/>
          </a:stretch>
        </p:blipFill>
        <p:spPr>
          <a:xfrm>
            <a:off x="1540323" y="166076"/>
            <a:ext cx="9052741" cy="5871308"/>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537904" y="5250119"/>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84CA93D-09A6-2093-5094-0842EFA68776}"/>
              </a:ext>
            </a:extLst>
          </p:cNvPr>
          <p:cNvSpPr txBox="1"/>
          <p:nvPr/>
        </p:nvSpPr>
        <p:spPr>
          <a:xfrm>
            <a:off x="4312084" y="515720"/>
            <a:ext cx="3880629" cy="2031325"/>
          </a:xfrm>
          <a:prstGeom prst="rect">
            <a:avLst/>
          </a:prstGeom>
          <a:solidFill>
            <a:schemeClr val="bg1"/>
          </a:solidFill>
          <a:ln w="1270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400">
                <a:solidFill>
                  <a:srgbClr val="FF0000"/>
                </a:solidFill>
              </a:rPr>
              <a:t>RFI</a:t>
            </a:r>
          </a:p>
          <a:p>
            <a:r>
              <a:rPr lang="en-US" sz="1400">
                <a:solidFill>
                  <a:srgbClr val="FF0000"/>
                </a:solidFill>
              </a:rPr>
              <a:t>A Communication Conduit was found while we were doing the water house connection. No marking tape was found, and the pipe was at a depth of 3 feet.</a:t>
            </a:r>
          </a:p>
          <a:p>
            <a:r>
              <a:rPr lang="en-US" sz="1400">
                <a:solidFill>
                  <a:srgbClr val="FF0000"/>
                </a:solidFill>
              </a:rPr>
              <a:t>During the subsequent storm water pipe installation, additional communication cables were encountered that inhibited completion of the pipeline installation.</a:t>
            </a:r>
          </a:p>
        </p:txBody>
      </p:sp>
      <p:sp>
        <p:nvSpPr>
          <p:cNvPr id="4" name="TextBox 3">
            <a:extLst>
              <a:ext uri="{FF2B5EF4-FFF2-40B4-BE49-F238E27FC236}">
                <a16:creationId xmlns:a16="http://schemas.microsoft.com/office/drawing/2014/main" id="{08E6930B-6154-04BC-FC7E-94B8CCBEFD34}"/>
              </a:ext>
            </a:extLst>
          </p:cNvPr>
          <p:cNvSpPr txBox="1"/>
          <p:nvPr/>
        </p:nvSpPr>
        <p:spPr>
          <a:xfrm>
            <a:off x="881212" y="1354137"/>
            <a:ext cx="10755825" cy="3785652"/>
          </a:xfrm>
          <a:prstGeom prst="rect">
            <a:avLst/>
          </a:prstGeom>
          <a:solidFill>
            <a:schemeClr val="bg1"/>
          </a:solidFill>
          <a:ln w="571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6000">
                <a:solidFill>
                  <a:srgbClr val="FF0000"/>
                </a:solidFill>
              </a:rPr>
              <a:t> CONSTRUCTION DELAY AVOIDED DUE TO FLEXIBLE  SEQUENCE OF</a:t>
            </a:r>
            <a:endParaRPr lang="en-US" sz="6000">
              <a:solidFill>
                <a:srgbClr val="FFFFFF"/>
              </a:solidFill>
            </a:endParaRPr>
          </a:p>
          <a:p>
            <a:pPr algn="ctr"/>
            <a:r>
              <a:rPr lang="en-US" sz="6000">
                <a:solidFill>
                  <a:srgbClr val="FF0000"/>
                </a:solidFill>
              </a:rPr>
              <a:t>CONSTRUCTION</a:t>
            </a:r>
            <a:endParaRPr lang="en-US"/>
          </a:p>
        </p:txBody>
      </p:sp>
    </p:spTree>
    <p:extLst>
      <p:ext uri="{BB962C8B-B14F-4D97-AF65-F5344CB8AC3E}">
        <p14:creationId xmlns:p14="http://schemas.microsoft.com/office/powerpoint/2010/main" val="258915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BD1A5-4C7F-A8FC-A097-27A43B5C29C9}"/>
              </a:ext>
            </a:extLst>
          </p:cNvPr>
          <p:cNvSpPr>
            <a:spLocks noGrp="1"/>
          </p:cNvSpPr>
          <p:nvPr>
            <p:ph type="title"/>
          </p:nvPr>
        </p:nvSpPr>
        <p:spPr>
          <a:xfrm>
            <a:off x="3557252" y="6109105"/>
            <a:ext cx="6797460" cy="1971749"/>
          </a:xfrm>
        </p:spPr>
        <p:txBody>
          <a:bodyPr vert="horz" lIns="228600" tIns="228600" rIns="228600" bIns="0" rtlCol="0" anchor="ctr">
            <a:noAutofit/>
          </a:bodyPr>
          <a:lstStyle/>
          <a:p>
            <a:pPr algn="l"/>
            <a:r>
              <a:rPr lang="en-US" sz="2800">
                <a:solidFill>
                  <a:schemeClr val="bg1"/>
                </a:solidFill>
                <a:latin typeface="Arial"/>
                <a:cs typeface="Arial"/>
              </a:rPr>
              <a:t>Installation of Pipe and Structure </a:t>
            </a:r>
            <a:r>
              <a:rPr lang="en-US" sz="2800">
                <a:solidFill>
                  <a:schemeClr val="bg1"/>
                </a:solidFill>
                <a:latin typeface="Wingdings"/>
                <a:cs typeface="Arial"/>
                <a:sym typeface="Wingdings"/>
              </a:rPr>
              <a:t>à</a:t>
            </a:r>
            <a:r>
              <a:rPr lang="en-US" sz="2800">
                <a:solidFill>
                  <a:schemeClr val="bg1"/>
                </a:solidFill>
                <a:latin typeface="Arial"/>
                <a:cs typeface="Arial"/>
              </a:rPr>
              <a:t> </a:t>
            </a:r>
            <a:endParaRPr lang="en-US" sz="2800">
              <a:solidFill>
                <a:schemeClr val="bg1"/>
              </a:solidFill>
              <a:latin typeface="Arial"/>
              <a:ea typeface="Calibri Light"/>
              <a:cs typeface="Arial"/>
            </a:endParaRPr>
          </a:p>
          <a:p>
            <a:pPr algn="l"/>
            <a:r>
              <a:rPr lang="en-US" sz="2800">
                <a:solidFill>
                  <a:schemeClr val="bg1"/>
                </a:solidFill>
                <a:latin typeface="Arial"/>
                <a:cs typeface="Arial"/>
              </a:rPr>
              <a:t>Pipe Run from I-3/1 to I-7/1</a:t>
            </a:r>
            <a:endParaRPr lang="en-US"/>
          </a:p>
          <a:p>
            <a:pPr>
              <a:lnSpc>
                <a:spcPct val="80000"/>
              </a:lnSpc>
            </a:pPr>
            <a:endParaRPr lang="en-US">
              <a:solidFill>
                <a:schemeClr val="bg1"/>
              </a:solidFill>
              <a:ea typeface="Calibri Light"/>
              <a:cs typeface="Calibri Light"/>
            </a:endParaRPr>
          </a:p>
          <a:p>
            <a:pPr>
              <a:lnSpc>
                <a:spcPct val="80000"/>
              </a:lnSpc>
            </a:pPr>
            <a:endParaRPr lang="en-US">
              <a:solidFill>
                <a:schemeClr val="bg1"/>
              </a:solidFill>
            </a:endParaRPr>
          </a:p>
          <a:p>
            <a:pPr>
              <a:lnSpc>
                <a:spcPct val="80000"/>
              </a:lnSpc>
            </a:pPr>
            <a:endParaRPr lang="en-US">
              <a:solidFill>
                <a:schemeClr val="bg1"/>
              </a:solidFill>
            </a:endParaRPr>
          </a:p>
        </p:txBody>
      </p:sp>
      <p:pic>
        <p:nvPicPr>
          <p:cNvPr id="6" name="Picture 5" descr="A blueprint of a road&#10;&#10;Description automatically generated">
            <a:extLst>
              <a:ext uri="{FF2B5EF4-FFF2-40B4-BE49-F238E27FC236}">
                <a16:creationId xmlns:a16="http://schemas.microsoft.com/office/drawing/2014/main" id="{5C61E071-5D49-430F-5664-DD1D7D6FCC95}"/>
              </a:ext>
            </a:extLst>
          </p:cNvPr>
          <p:cNvPicPr>
            <a:picLocks noChangeAspect="1"/>
          </p:cNvPicPr>
          <p:nvPr/>
        </p:nvPicPr>
        <p:blipFill>
          <a:blip r:embed="rId3"/>
          <a:stretch>
            <a:fillRect/>
          </a:stretch>
        </p:blipFill>
        <p:spPr>
          <a:xfrm>
            <a:off x="740229" y="498230"/>
            <a:ext cx="9374142" cy="5470770"/>
          </a:xfrm>
          <a:prstGeom prst="rect">
            <a:avLst/>
          </a:prstGeom>
        </p:spPr>
      </p:pic>
      <p:sp>
        <p:nvSpPr>
          <p:cNvPr id="5" name="Rectangle 4">
            <a:extLst>
              <a:ext uri="{FF2B5EF4-FFF2-40B4-BE49-F238E27FC236}">
                <a16:creationId xmlns:a16="http://schemas.microsoft.com/office/drawing/2014/main" id="{212FA3B6-A53B-5A70-D105-E6E1C57F378D}"/>
              </a:ext>
            </a:extLst>
          </p:cNvPr>
          <p:cNvSpPr/>
          <p:nvPr/>
        </p:nvSpPr>
        <p:spPr>
          <a:xfrm>
            <a:off x="1625827" y="5211042"/>
            <a:ext cx="928076" cy="76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67670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8"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 name="Group 4">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29" name="Rectangle 28">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0" name="Isosceles Triangle 29">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1" name="Rectangle 30">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useBgFill="1">
        <p:nvSpPr>
          <p:cNvPr id="6" name="Rectangle 5">
            <a:extLst>
              <a:ext uri="{FF2B5EF4-FFF2-40B4-BE49-F238E27FC236}">
                <a16:creationId xmlns:a16="http://schemas.microsoft.com/office/drawing/2014/main" id="{10CE3618-1D7A-4256-B2AF-9DB692996C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D91A9185-A7D5-460B-98BC-0BF2EBD3EEB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6" name="Freeform 5">
              <a:extLst>
                <a:ext uri="{FF2B5EF4-FFF2-40B4-BE49-F238E27FC236}">
                  <a16:creationId xmlns:a16="http://schemas.microsoft.com/office/drawing/2014/main" id="{8AFC1764-6516-4F77-BF30-B8ADB3C9F4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 name="Freeform 6">
              <a:extLst>
                <a:ext uri="{FF2B5EF4-FFF2-40B4-BE49-F238E27FC236}">
                  <a16:creationId xmlns:a16="http://schemas.microsoft.com/office/drawing/2014/main" id="{FCAFF9F9-F806-47EC-BCAC-9921E719F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accent1">
                  <a:alpha val="1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Freeform 7">
              <a:extLst>
                <a:ext uri="{FF2B5EF4-FFF2-40B4-BE49-F238E27FC236}">
                  <a16:creationId xmlns:a16="http://schemas.microsoft.com/office/drawing/2014/main" id="{09D92491-36BD-4861-BA54-DD88E60898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accent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 name="Freeform 8">
              <a:extLst>
                <a:ext uri="{FF2B5EF4-FFF2-40B4-BE49-F238E27FC236}">
                  <a16:creationId xmlns:a16="http://schemas.microsoft.com/office/drawing/2014/main" id="{23740E15-AB86-4E5C-A137-07E0DDC03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9">
              <a:extLst>
                <a:ext uri="{FF2B5EF4-FFF2-40B4-BE49-F238E27FC236}">
                  <a16:creationId xmlns:a16="http://schemas.microsoft.com/office/drawing/2014/main" id="{BE097852-1F54-4EF0-A1BE-561272FCD6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Freeform 10">
              <a:extLst>
                <a:ext uri="{FF2B5EF4-FFF2-40B4-BE49-F238E27FC236}">
                  <a16:creationId xmlns:a16="http://schemas.microsoft.com/office/drawing/2014/main" id="{5C2DF1F9-21CC-430E-84C8-356C73C6FD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11">
              <a:extLst>
                <a:ext uri="{FF2B5EF4-FFF2-40B4-BE49-F238E27FC236}">
                  <a16:creationId xmlns:a16="http://schemas.microsoft.com/office/drawing/2014/main" id="{7F11B45B-3EDE-4B6A-903B-0AE6E9DDF4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accent1">
                  <a:alpha val="7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12">
              <a:extLst>
                <a:ext uri="{FF2B5EF4-FFF2-40B4-BE49-F238E27FC236}">
                  <a16:creationId xmlns:a16="http://schemas.microsoft.com/office/drawing/2014/main" id="{F77FDDC5-477E-420D-B98F-42ABA2477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13">
              <a:extLst>
                <a:ext uri="{FF2B5EF4-FFF2-40B4-BE49-F238E27FC236}">
                  <a16:creationId xmlns:a16="http://schemas.microsoft.com/office/drawing/2014/main" id="{A92C0474-B573-45C5-84C5-194CE1715F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accent1">
                  <a:alpha val="6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14">
              <a:extLst>
                <a:ext uri="{FF2B5EF4-FFF2-40B4-BE49-F238E27FC236}">
                  <a16:creationId xmlns:a16="http://schemas.microsoft.com/office/drawing/2014/main" id="{2FBC62F8-64D0-4025-99AE-A04E291D90E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accent1">
                  <a:alpha val="6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5">
              <a:extLst>
                <a:ext uri="{FF2B5EF4-FFF2-40B4-BE49-F238E27FC236}">
                  <a16:creationId xmlns:a16="http://schemas.microsoft.com/office/drawing/2014/main" id="{7632F945-80B5-4575-A538-29495BF8F2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accent1">
                  <a:alpha val="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6">
              <a:extLst>
                <a:ext uri="{FF2B5EF4-FFF2-40B4-BE49-F238E27FC236}">
                  <a16:creationId xmlns:a16="http://schemas.microsoft.com/office/drawing/2014/main" id="{5562CC17-43D4-4E57-AE08-83952EE59D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accent1">
                  <a:alpha val="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7">
              <a:extLst>
                <a:ext uri="{FF2B5EF4-FFF2-40B4-BE49-F238E27FC236}">
                  <a16:creationId xmlns:a16="http://schemas.microsoft.com/office/drawing/2014/main" id="{E1D78CFE-04CA-4101-AFCF-196940B2D1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18">
              <a:extLst>
                <a:ext uri="{FF2B5EF4-FFF2-40B4-BE49-F238E27FC236}">
                  <a16:creationId xmlns:a16="http://schemas.microsoft.com/office/drawing/2014/main" id="{41F2A149-A64E-4690-B049-18C156A8E2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accent1">
                  <a:alpha val="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9">
              <a:extLst>
                <a:ext uri="{FF2B5EF4-FFF2-40B4-BE49-F238E27FC236}">
                  <a16:creationId xmlns:a16="http://schemas.microsoft.com/office/drawing/2014/main" id="{D9313C72-D62D-4416-A6AE-7EB7D6B54A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accent1">
                  <a:alpha val="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20">
              <a:extLst>
                <a:ext uri="{FF2B5EF4-FFF2-40B4-BE49-F238E27FC236}">
                  <a16:creationId xmlns:a16="http://schemas.microsoft.com/office/drawing/2014/main" id="{77B03BEA-76E5-4ECB-B9BB-D89D27509E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21">
              <a:extLst>
                <a:ext uri="{FF2B5EF4-FFF2-40B4-BE49-F238E27FC236}">
                  <a16:creationId xmlns:a16="http://schemas.microsoft.com/office/drawing/2014/main" id="{6AF6BECE-416D-4C3A-AD6F-68B08F3CA7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accent1">
                  <a:alpha val="4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22">
              <a:extLst>
                <a:ext uri="{FF2B5EF4-FFF2-40B4-BE49-F238E27FC236}">
                  <a16:creationId xmlns:a16="http://schemas.microsoft.com/office/drawing/2014/main" id="{B9197E2A-A098-480D-A2A6-3F3B889EDA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accent1">
                  <a:alpha val="4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23">
              <a:extLst>
                <a:ext uri="{FF2B5EF4-FFF2-40B4-BE49-F238E27FC236}">
                  <a16:creationId xmlns:a16="http://schemas.microsoft.com/office/drawing/2014/main" id="{5A493EDB-6C9E-483F-86A6-0F473E5908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accent1">
                  <a:alpha val="3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2" name="Title 1">
            <a:extLst>
              <a:ext uri="{FF2B5EF4-FFF2-40B4-BE49-F238E27FC236}">
                <a16:creationId xmlns:a16="http://schemas.microsoft.com/office/drawing/2014/main" id="{3A41439A-A616-9EFC-1B9B-7209A114F299}"/>
              </a:ext>
            </a:extLst>
          </p:cNvPr>
          <p:cNvSpPr>
            <a:spLocks noGrp="1"/>
          </p:cNvSpPr>
          <p:nvPr>
            <p:ph type="title"/>
          </p:nvPr>
        </p:nvSpPr>
        <p:spPr>
          <a:xfrm>
            <a:off x="2037374" y="1263404"/>
            <a:ext cx="8247189" cy="3115075"/>
          </a:xfrm>
        </p:spPr>
        <p:txBody>
          <a:bodyPr vert="horz" lIns="228600" tIns="228600" rIns="228600" bIns="0" rtlCol="0" anchor="b">
            <a:normAutofit/>
          </a:bodyPr>
          <a:lstStyle/>
          <a:p>
            <a:pPr algn="l">
              <a:lnSpc>
                <a:spcPct val="80000"/>
              </a:lnSpc>
            </a:pPr>
            <a:r>
              <a:rPr lang="en-US" sz="7200">
                <a:solidFill>
                  <a:schemeClr val="accent1"/>
                </a:solidFill>
              </a:rPr>
              <a:t>Special Design Considerations</a:t>
            </a:r>
          </a:p>
        </p:txBody>
      </p:sp>
      <p:sp>
        <p:nvSpPr>
          <p:cNvPr id="32" name="Isosceles Triangle 31">
            <a:extLst>
              <a:ext uri="{FF2B5EF4-FFF2-40B4-BE49-F238E27FC236}">
                <a16:creationId xmlns:a16="http://schemas.microsoft.com/office/drawing/2014/main" id="{3F39476B-1A6D-47CB-AC7A-FB87EF0033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490253" y="3276595"/>
            <a:ext cx="300774" cy="25928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89311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1439A-A616-9EFC-1B9B-7209A114F299}"/>
              </a:ext>
            </a:extLst>
          </p:cNvPr>
          <p:cNvSpPr>
            <a:spLocks noGrp="1"/>
          </p:cNvSpPr>
          <p:nvPr>
            <p:ph type="title"/>
          </p:nvPr>
        </p:nvSpPr>
        <p:spPr>
          <a:xfrm>
            <a:off x="142252" y="960120"/>
            <a:ext cx="4085794" cy="4776794"/>
          </a:xfrm>
        </p:spPr>
        <p:txBody>
          <a:bodyPr vert="horz" lIns="228600" tIns="228600" rIns="228600" bIns="228600" rtlCol="0" anchor="ctr">
            <a:normAutofit/>
          </a:bodyPr>
          <a:lstStyle/>
          <a:p>
            <a:pPr algn="r">
              <a:lnSpc>
                <a:spcPct val="100000"/>
              </a:lnSpc>
              <a:spcBef>
                <a:spcPts val="0"/>
              </a:spcBef>
            </a:pPr>
            <a:r>
              <a:rPr lang="en-US" sz="4200">
                <a:solidFill>
                  <a:schemeClr val="tx1"/>
                </a:solidFill>
                <a:latin typeface="Rockwell"/>
              </a:rPr>
              <a:t>Should I add more detail?</a:t>
            </a:r>
            <a:endParaRPr lang="en-US">
              <a:solidFill>
                <a:schemeClr val="tx1"/>
              </a:solidFill>
            </a:endParaRPr>
          </a:p>
        </p:txBody>
      </p:sp>
      <p:sp>
        <p:nvSpPr>
          <p:cNvPr id="4" name="Title 1">
            <a:extLst>
              <a:ext uri="{FF2B5EF4-FFF2-40B4-BE49-F238E27FC236}">
                <a16:creationId xmlns:a16="http://schemas.microsoft.com/office/drawing/2014/main" id="{21DE3450-62BD-14C1-73B2-07B72ABEFD7B}"/>
              </a:ext>
            </a:extLst>
          </p:cNvPr>
          <p:cNvSpPr txBox="1">
            <a:spLocks/>
          </p:cNvSpPr>
          <p:nvPr/>
        </p:nvSpPr>
        <p:spPr>
          <a:xfrm>
            <a:off x="4983164" y="960120"/>
            <a:ext cx="5511800" cy="4171278"/>
          </a:xfrm>
          <a:prstGeom prst="rect">
            <a:avLst/>
          </a:prstGeom>
        </p:spPr>
        <p:txBody>
          <a:bodyPr vert="horz" lIns="91440" tIns="45720" rIns="91440" bIns="45720" rtlCol="0" anchor="ctr">
            <a:norm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457200" indent="-228600" algn="l">
              <a:lnSpc>
                <a:spcPct val="110000"/>
              </a:lnSpc>
              <a:spcAft>
                <a:spcPts val="600"/>
              </a:spcAft>
              <a:buClr>
                <a:schemeClr val="accent1"/>
              </a:buClr>
              <a:buSzPct val="110000"/>
              <a:buFont typeface="Wingdings" panose="05000000000000000000" pitchFamily="2" charset="2"/>
              <a:buChar char="§"/>
            </a:pPr>
            <a:r>
              <a:rPr lang="en-US" sz="3200">
                <a:solidFill>
                  <a:schemeClr val="tx1"/>
                </a:solidFill>
                <a:latin typeface="+mn-lt"/>
                <a:ea typeface="+mn-ea"/>
                <a:cs typeface="+mn-cs"/>
              </a:rPr>
              <a:t>Special existing conditions (i.e., environmental concerns)</a:t>
            </a:r>
          </a:p>
          <a:p>
            <a:pPr marL="457200" indent="-228600" algn="l">
              <a:lnSpc>
                <a:spcPct val="110000"/>
              </a:lnSpc>
              <a:spcAft>
                <a:spcPts val="600"/>
              </a:spcAft>
              <a:buClr>
                <a:schemeClr val="accent1"/>
              </a:buClr>
              <a:buSzPct val="110000"/>
              <a:buFont typeface="Wingdings" panose="05000000000000000000" pitchFamily="2" charset="2"/>
              <a:buChar char="§"/>
            </a:pPr>
            <a:r>
              <a:rPr lang="en-US" sz="3200">
                <a:solidFill>
                  <a:schemeClr val="tx1"/>
                </a:solidFill>
                <a:latin typeface="+mn-lt"/>
                <a:ea typeface="+mn-ea"/>
                <a:cs typeface="+mn-cs"/>
              </a:rPr>
              <a:t>Project-specific conditions relating to design </a:t>
            </a:r>
          </a:p>
        </p:txBody>
      </p:sp>
      <p:sp>
        <p:nvSpPr>
          <p:cNvPr id="5" name="Rectangle: Rounded Corners 4">
            <a:extLst>
              <a:ext uri="{FF2B5EF4-FFF2-40B4-BE49-F238E27FC236}">
                <a16:creationId xmlns:a16="http://schemas.microsoft.com/office/drawing/2014/main" id="{BB9CB401-1F30-C542-C350-AD3329071418}"/>
              </a:ext>
            </a:extLst>
          </p:cNvPr>
          <p:cNvSpPr/>
          <p:nvPr/>
        </p:nvSpPr>
        <p:spPr>
          <a:xfrm>
            <a:off x="5257799" y="1571367"/>
            <a:ext cx="5148647" cy="16887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0BFAF6E-D597-5784-F84F-EC12B1FB9A1C}"/>
              </a:ext>
            </a:extLst>
          </p:cNvPr>
          <p:cNvSpPr txBox="1"/>
          <p:nvPr/>
        </p:nvSpPr>
        <p:spPr>
          <a:xfrm>
            <a:off x="1452033" y="5090583"/>
            <a:ext cx="979804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In the past, any out-of-the-norm condition on your project site would lead to more detail in the sequence. Here are some reasons why that additional information might not be needed!</a:t>
            </a:r>
          </a:p>
        </p:txBody>
      </p:sp>
    </p:spTree>
    <p:extLst>
      <p:ext uri="{BB962C8B-B14F-4D97-AF65-F5344CB8AC3E}">
        <p14:creationId xmlns:p14="http://schemas.microsoft.com/office/powerpoint/2010/main" val="397845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EFC5530-EAA4-3CEB-89C4-8B94961A2E89}"/>
              </a:ext>
            </a:extLst>
          </p:cNvPr>
          <p:cNvSpPr>
            <a:spLocks noGrp="1"/>
          </p:cNvSpPr>
          <p:nvPr>
            <p:ph type="title"/>
          </p:nvPr>
        </p:nvSpPr>
        <p:spPr>
          <a:xfrm>
            <a:off x="607868" y="2401500"/>
            <a:ext cx="4114644" cy="2042725"/>
          </a:xfrm>
        </p:spPr>
        <p:txBody>
          <a:bodyPr vert="horz" lIns="228600" tIns="228600" rIns="228600" bIns="0" rtlCol="0" anchor="b">
            <a:normAutofit/>
          </a:bodyPr>
          <a:lstStyle/>
          <a:p>
            <a:pPr>
              <a:lnSpc>
                <a:spcPct val="80000"/>
              </a:lnSpc>
            </a:pPr>
            <a:r>
              <a:rPr lang="en-US" sz="4400" b="1" u="sng">
                <a:solidFill>
                  <a:schemeClr val="bg1"/>
                </a:solidFill>
                <a:ea typeface="+mj-lt"/>
                <a:cs typeface="+mj-lt"/>
              </a:rPr>
              <a:t>SIMPLIFICATION </a:t>
            </a:r>
            <a:endParaRPr lang="en-US" sz="4400">
              <a:solidFill>
                <a:schemeClr val="bg1"/>
              </a:solidFill>
              <a:ea typeface="+mj-lt"/>
              <a:cs typeface="+mj-lt"/>
            </a:endParaRPr>
          </a:p>
          <a:p>
            <a:pPr>
              <a:lnSpc>
                <a:spcPct val="80000"/>
              </a:lnSpc>
            </a:pPr>
            <a:r>
              <a:rPr lang="en-US" sz="4400" b="1" u="sng">
                <a:solidFill>
                  <a:schemeClr val="bg1"/>
                </a:solidFill>
                <a:ea typeface="+mj-lt"/>
                <a:cs typeface="+mj-lt"/>
              </a:rPr>
              <a:t>ISSUE:</a:t>
            </a:r>
            <a:endParaRPr lang="en-US" sz="4400">
              <a:solidFill>
                <a:schemeClr val="bg1"/>
              </a:solidFill>
            </a:endParaRPr>
          </a:p>
          <a:p>
            <a:pPr>
              <a:lnSpc>
                <a:spcPct val="80000"/>
              </a:lnSpc>
            </a:pPr>
            <a:endParaRPr lang="en-US" sz="4600"/>
          </a:p>
        </p:txBody>
      </p:sp>
      <p:sp>
        <p:nvSpPr>
          <p:cNvPr id="3" name="Content Placeholder 2">
            <a:extLst>
              <a:ext uri="{FF2B5EF4-FFF2-40B4-BE49-F238E27FC236}">
                <a16:creationId xmlns:a16="http://schemas.microsoft.com/office/drawing/2014/main" id="{739BBC0B-DD2C-CCAA-A4C3-E9B27D71C081}"/>
              </a:ext>
            </a:extLst>
          </p:cNvPr>
          <p:cNvSpPr>
            <a:spLocks noGrp="1"/>
          </p:cNvSpPr>
          <p:nvPr>
            <p:ph idx="1"/>
          </p:nvPr>
        </p:nvSpPr>
        <p:spPr/>
        <p:txBody>
          <a:bodyPr/>
          <a:lstStyle/>
          <a:p>
            <a:r>
              <a:rPr lang="en-US" dirty="0"/>
              <a:t>Some projects will require review for MD Code 378 or Dam Safety </a:t>
            </a:r>
          </a:p>
          <a:p>
            <a:r>
              <a:rPr lang="en-US" dirty="0"/>
              <a:t>MDE currently requires more detail for MD Code 378 sequences</a:t>
            </a:r>
          </a:p>
          <a:p>
            <a:endParaRPr lang="en-US" dirty="0"/>
          </a:p>
        </p:txBody>
      </p:sp>
    </p:spTree>
    <p:extLst>
      <p:ext uri="{BB962C8B-B14F-4D97-AF65-F5344CB8AC3E}">
        <p14:creationId xmlns:p14="http://schemas.microsoft.com/office/powerpoint/2010/main" val="695583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truck with a motorcycle in the back">
            <a:extLst>
              <a:ext uri="{FF2B5EF4-FFF2-40B4-BE49-F238E27FC236}">
                <a16:creationId xmlns:a16="http://schemas.microsoft.com/office/drawing/2014/main" id="{95317E61-4B34-AD65-C1F8-A2D343115E59}"/>
              </a:ext>
            </a:extLst>
          </p:cNvPr>
          <p:cNvPicPr>
            <a:picLocks noGrp="1" noChangeAspect="1"/>
          </p:cNvPicPr>
          <p:nvPr>
            <p:ph type="pic" idx="1"/>
          </p:nvPr>
        </p:nvPicPr>
        <p:blipFill rotWithShape="1">
          <a:blip r:embed="rId3"/>
          <a:srcRect l="5415" t="-200" r="541" b="12800"/>
          <a:stretch/>
        </p:blipFill>
        <p:spPr>
          <a:xfrm>
            <a:off x="8308320" y="1695445"/>
            <a:ext cx="3883817" cy="3243690"/>
          </a:xfrm>
        </p:spPr>
      </p:pic>
      <p:sp>
        <p:nvSpPr>
          <p:cNvPr id="2" name="Title 1">
            <a:extLst>
              <a:ext uri="{FF2B5EF4-FFF2-40B4-BE49-F238E27FC236}">
                <a16:creationId xmlns:a16="http://schemas.microsoft.com/office/drawing/2014/main" id="{D9E7E3CC-BFA1-EDE3-75A0-94C71EC52C60}"/>
              </a:ext>
            </a:extLst>
          </p:cNvPr>
          <p:cNvSpPr>
            <a:spLocks noGrp="1"/>
          </p:cNvSpPr>
          <p:nvPr>
            <p:ph type="title"/>
          </p:nvPr>
        </p:nvSpPr>
        <p:spPr/>
        <p:txBody>
          <a:bodyPr>
            <a:normAutofit/>
          </a:bodyPr>
          <a:lstStyle/>
          <a:p>
            <a:r>
              <a:rPr lang="en-US" sz="4800">
                <a:cs typeface="Calibri Light"/>
              </a:rPr>
              <a:t>resilience:</a:t>
            </a:r>
          </a:p>
        </p:txBody>
      </p:sp>
      <p:sp>
        <p:nvSpPr>
          <p:cNvPr id="4" name="Text Placeholder 3">
            <a:extLst>
              <a:ext uri="{FF2B5EF4-FFF2-40B4-BE49-F238E27FC236}">
                <a16:creationId xmlns:a16="http://schemas.microsoft.com/office/drawing/2014/main" id="{1F747B09-071A-7EB2-82F7-1FCB988577EB}"/>
              </a:ext>
            </a:extLst>
          </p:cNvPr>
          <p:cNvSpPr>
            <a:spLocks noGrp="1"/>
          </p:cNvSpPr>
          <p:nvPr>
            <p:ph type="body" sz="half" idx="2"/>
          </p:nvPr>
        </p:nvSpPr>
        <p:spPr/>
        <p:txBody>
          <a:bodyPr vert="horz" lIns="91440" tIns="45720" rIns="91440" bIns="45720" rtlCol="0" anchor="t">
            <a:normAutofit/>
          </a:bodyPr>
          <a:lstStyle/>
          <a:p>
            <a:r>
              <a:rPr lang="en-US" sz="2000"/>
              <a:t>"an ability to recover from or adjust easily to misfortune or change."</a:t>
            </a:r>
          </a:p>
          <a:p>
            <a:r>
              <a:rPr lang="en-US"/>
              <a:t>-</a:t>
            </a:r>
            <a:r>
              <a:rPr lang="en-US" sz="1200"/>
              <a:t>Merriam-Webster Dictionary</a:t>
            </a:r>
          </a:p>
        </p:txBody>
      </p:sp>
    </p:spTree>
    <p:extLst>
      <p:ext uri="{BB962C8B-B14F-4D97-AF65-F5344CB8AC3E}">
        <p14:creationId xmlns:p14="http://schemas.microsoft.com/office/powerpoint/2010/main" val="132731161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EFC5530-EAA4-3CEB-89C4-8B94961A2E89}"/>
              </a:ext>
            </a:extLst>
          </p:cNvPr>
          <p:cNvSpPr>
            <a:spLocks noGrp="1"/>
          </p:cNvSpPr>
          <p:nvPr>
            <p:ph type="title"/>
          </p:nvPr>
        </p:nvSpPr>
        <p:spPr>
          <a:xfrm>
            <a:off x="607868" y="2401500"/>
            <a:ext cx="4114644" cy="2042725"/>
          </a:xfrm>
        </p:spPr>
        <p:txBody>
          <a:bodyPr vert="horz" lIns="228600" tIns="228600" rIns="228600" bIns="0" rtlCol="0" anchor="b">
            <a:normAutofit/>
          </a:bodyPr>
          <a:lstStyle/>
          <a:p>
            <a:pPr>
              <a:lnSpc>
                <a:spcPct val="80000"/>
              </a:lnSpc>
            </a:pPr>
            <a:r>
              <a:rPr lang="en-US" sz="4400" b="1" u="sng">
                <a:solidFill>
                  <a:schemeClr val="bg1"/>
                </a:solidFill>
                <a:ea typeface="+mj-lt"/>
                <a:cs typeface="+mj-lt"/>
              </a:rPr>
              <a:t>SIMPLIFICATION </a:t>
            </a:r>
            <a:endParaRPr lang="en-US" sz="4400">
              <a:solidFill>
                <a:schemeClr val="bg1"/>
              </a:solidFill>
              <a:ea typeface="+mj-lt"/>
              <a:cs typeface="+mj-lt"/>
            </a:endParaRPr>
          </a:p>
          <a:p>
            <a:pPr>
              <a:lnSpc>
                <a:spcPct val="80000"/>
              </a:lnSpc>
            </a:pPr>
            <a:r>
              <a:rPr lang="en-US" sz="4400" b="1" u="sng">
                <a:solidFill>
                  <a:schemeClr val="bg1"/>
                </a:solidFill>
                <a:ea typeface="+mj-lt"/>
                <a:cs typeface="+mj-lt"/>
              </a:rPr>
              <a:t>SOLUTION:</a:t>
            </a:r>
            <a:endParaRPr lang="en-US" sz="4400">
              <a:solidFill>
                <a:schemeClr val="bg1"/>
              </a:solidFill>
            </a:endParaRPr>
          </a:p>
          <a:p>
            <a:pPr>
              <a:lnSpc>
                <a:spcPct val="80000"/>
              </a:lnSpc>
            </a:pPr>
            <a:endParaRPr lang="en-US" sz="4600"/>
          </a:p>
        </p:txBody>
      </p:sp>
      <p:sp>
        <p:nvSpPr>
          <p:cNvPr id="3" name="Content Placeholder 2">
            <a:extLst>
              <a:ext uri="{FF2B5EF4-FFF2-40B4-BE49-F238E27FC236}">
                <a16:creationId xmlns:a16="http://schemas.microsoft.com/office/drawing/2014/main" id="{739BBC0B-DD2C-CCAA-A4C3-E9B27D71C081}"/>
              </a:ext>
            </a:extLst>
          </p:cNvPr>
          <p:cNvSpPr>
            <a:spLocks noGrp="1"/>
          </p:cNvSpPr>
          <p:nvPr>
            <p:ph idx="1"/>
          </p:nvPr>
        </p:nvSpPr>
        <p:spPr/>
        <p:txBody>
          <a:bodyPr/>
          <a:lstStyle/>
          <a:p>
            <a:r>
              <a:rPr lang="en-US">
                <a:ea typeface="+mn-lt"/>
                <a:cs typeface="+mn-lt"/>
              </a:rPr>
              <a:t> A separate SOC for the MD Code 378/Dam Safety portion can be developed and shown on the appropriate SWM/Drainage sheet. </a:t>
            </a:r>
            <a:endParaRPr lang="en-US"/>
          </a:p>
        </p:txBody>
      </p:sp>
    </p:spTree>
    <p:extLst>
      <p:ext uri="{BB962C8B-B14F-4D97-AF65-F5344CB8AC3E}">
        <p14:creationId xmlns:p14="http://schemas.microsoft.com/office/powerpoint/2010/main" val="14661904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Map&#10;&#10;Description automatically generated">
            <a:extLst>
              <a:ext uri="{FF2B5EF4-FFF2-40B4-BE49-F238E27FC236}">
                <a16:creationId xmlns:a16="http://schemas.microsoft.com/office/drawing/2014/main" id="{704C8D7B-7AA7-34CA-A2F6-7EBC50369C0B}"/>
              </a:ext>
            </a:extLst>
          </p:cNvPr>
          <p:cNvPicPr>
            <a:picLocks noChangeAspect="1"/>
          </p:cNvPicPr>
          <p:nvPr/>
        </p:nvPicPr>
        <p:blipFill rotWithShape="1">
          <a:blip r:embed="rId3"/>
          <a:srcRect l="25843" r="7354" b="2"/>
          <a:stretch/>
        </p:blipFill>
        <p:spPr>
          <a:xfrm>
            <a:off x="707571" y="729542"/>
            <a:ext cx="5906392" cy="5150144"/>
          </a:xfrm>
          <a:prstGeom prst="rect">
            <a:avLst/>
          </a:prstGeom>
          <a:ln w="12700">
            <a:noFill/>
          </a:ln>
        </p:spPr>
      </p:pic>
      <p:sp>
        <p:nvSpPr>
          <p:cNvPr id="6" name="Title 5">
            <a:extLst>
              <a:ext uri="{FF2B5EF4-FFF2-40B4-BE49-F238E27FC236}">
                <a16:creationId xmlns:a16="http://schemas.microsoft.com/office/drawing/2014/main" id="{E23B1A5B-F392-B1FB-DD55-78754E6513F0}"/>
              </a:ext>
            </a:extLst>
          </p:cNvPr>
          <p:cNvSpPr>
            <a:spLocks noGrp="1"/>
          </p:cNvSpPr>
          <p:nvPr>
            <p:ph type="title"/>
          </p:nvPr>
        </p:nvSpPr>
        <p:spPr/>
        <p:txBody>
          <a:bodyPr/>
          <a:lstStyle/>
          <a:p>
            <a:endParaRPr lang="en-US"/>
          </a:p>
        </p:txBody>
      </p:sp>
      <p:sp>
        <p:nvSpPr>
          <p:cNvPr id="41" name="Content Placeholder 7">
            <a:extLst>
              <a:ext uri="{FF2B5EF4-FFF2-40B4-BE49-F238E27FC236}">
                <a16:creationId xmlns:a16="http://schemas.microsoft.com/office/drawing/2014/main" id="{8C7DAC06-588D-76C8-D1EB-00C6CB762D7F}"/>
              </a:ext>
            </a:extLst>
          </p:cNvPr>
          <p:cNvSpPr>
            <a:spLocks noGrp="1"/>
          </p:cNvSpPr>
          <p:nvPr>
            <p:ph idx="1"/>
          </p:nvPr>
        </p:nvSpPr>
        <p:spPr>
          <a:xfrm>
            <a:off x="7631829" y="3691048"/>
            <a:ext cx="3177682" cy="2232147"/>
          </a:xfrm>
        </p:spPr>
        <p:txBody>
          <a:bodyPr>
            <a:normAutofit lnSpcReduction="10000"/>
          </a:bodyPr>
          <a:lstStyle/>
          <a:p>
            <a:pPr marL="0" indent="0">
              <a:buClr>
                <a:srgbClr val="1F599C"/>
              </a:buClr>
              <a:buNone/>
            </a:pPr>
            <a:r>
              <a:rPr lang="en-US" sz="1200"/>
              <a:t>Additional Requirements:</a:t>
            </a:r>
          </a:p>
          <a:p>
            <a:pPr>
              <a:buFont typeface="Calibri" panose="05000000000000000000" pitchFamily="2" charset="2"/>
              <a:buChar char="-"/>
            </a:pPr>
            <a:r>
              <a:rPr lang="en-US" sz="1200"/>
              <a:t>Anti-degradation Checklist (Submitted to HHD for projects over 1 acre of LOD)</a:t>
            </a:r>
          </a:p>
          <a:p>
            <a:pPr>
              <a:buFont typeface="Calibri" panose="05000000000000000000" pitchFamily="2" charset="2"/>
              <a:buChar char="-"/>
            </a:pPr>
            <a:r>
              <a:rPr lang="en-US" sz="1200"/>
              <a:t>Tier II Review by MDE (coordinated by EPD)</a:t>
            </a:r>
          </a:p>
          <a:p>
            <a:pPr>
              <a:buFont typeface="Calibri" panose="05000000000000000000" pitchFamily="2" charset="2"/>
              <a:buChar char="-"/>
            </a:pPr>
            <a:r>
              <a:rPr lang="en-US" sz="1200"/>
              <a:t>Show Tier II boundary on the plans</a:t>
            </a:r>
          </a:p>
          <a:p>
            <a:pPr>
              <a:buFont typeface="Calibri" panose="05000000000000000000" pitchFamily="2" charset="2"/>
              <a:buChar char="-"/>
            </a:pPr>
            <a:r>
              <a:rPr lang="en-US" sz="1200"/>
              <a:t>"Accelerated Stabilization" - decided on case-by-case basis</a:t>
            </a:r>
          </a:p>
        </p:txBody>
      </p:sp>
      <p:pic>
        <p:nvPicPr>
          <p:cNvPr id="3" name="Picture 2" descr="A close-up of a black and white text&#10;&#10;Description automatically generated">
            <a:extLst>
              <a:ext uri="{FF2B5EF4-FFF2-40B4-BE49-F238E27FC236}">
                <a16:creationId xmlns:a16="http://schemas.microsoft.com/office/drawing/2014/main" id="{51787704-21B5-D750-6483-CF0C3C1C7016}"/>
              </a:ext>
            </a:extLst>
          </p:cNvPr>
          <p:cNvPicPr>
            <a:picLocks noChangeAspect="1"/>
          </p:cNvPicPr>
          <p:nvPr/>
        </p:nvPicPr>
        <p:blipFill rotWithShape="1">
          <a:blip r:embed="rId4"/>
          <a:srcRect l="1596" r="2925" b="855"/>
          <a:stretch/>
        </p:blipFill>
        <p:spPr>
          <a:xfrm>
            <a:off x="6838514" y="1875081"/>
            <a:ext cx="5266819" cy="1694812"/>
          </a:xfrm>
          <a:prstGeom prst="rect">
            <a:avLst/>
          </a:prstGeom>
        </p:spPr>
      </p:pic>
      <p:sp>
        <p:nvSpPr>
          <p:cNvPr id="5" name="Rectangle 4">
            <a:extLst>
              <a:ext uri="{FF2B5EF4-FFF2-40B4-BE49-F238E27FC236}">
                <a16:creationId xmlns:a16="http://schemas.microsoft.com/office/drawing/2014/main" id="{6312276C-DE29-73AB-970E-34ADA4E8BAFC}"/>
              </a:ext>
            </a:extLst>
          </p:cNvPr>
          <p:cNvSpPr/>
          <p:nvPr/>
        </p:nvSpPr>
        <p:spPr>
          <a:xfrm>
            <a:off x="179916" y="2719916"/>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9E8C169-0256-271D-388B-BEB31F4F6E1D}"/>
              </a:ext>
            </a:extLst>
          </p:cNvPr>
          <p:cNvSpPr txBox="1"/>
          <p:nvPr/>
        </p:nvSpPr>
        <p:spPr>
          <a:xfrm>
            <a:off x="1206499" y="3354916"/>
            <a:ext cx="511175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NOT NEEDED IN SEQUENCE!</a:t>
            </a:r>
          </a:p>
        </p:txBody>
      </p:sp>
    </p:spTree>
    <p:extLst>
      <p:ext uri="{BB962C8B-B14F-4D97-AF65-F5344CB8AC3E}">
        <p14:creationId xmlns:p14="http://schemas.microsoft.com/office/powerpoint/2010/main" val="248141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250"/>
                                  </p:stCondLst>
                                  <p:childTnLst>
                                    <p:set>
                                      <p:cBhvr>
                                        <p:cTn id="11"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250"/>
                                  </p:stCondLst>
                                  <p:childTnLst>
                                    <p:set>
                                      <p:cBhvr>
                                        <p:cTn id="15" dur="1" fill="hold">
                                          <p:stCondLst>
                                            <p:cond delay="0"/>
                                          </p:stCondLst>
                                        </p:cTn>
                                        <p:tgtEl>
                                          <p:spTgt spid="41">
                                            <p:txEl>
                                              <p:pRg st="1" end="1"/>
                                            </p:txEl>
                                          </p:spTgt>
                                        </p:tgtEl>
                                        <p:attrNameLst>
                                          <p:attrName>style.visibility</p:attrName>
                                        </p:attrNameLst>
                                      </p:cBhvr>
                                      <p:to>
                                        <p:strVal val="visible"/>
                                      </p:to>
                                    </p:set>
                                  </p:childTnLst>
                                </p:cTn>
                              </p:par>
                            </p:childTnLst>
                          </p:cTn>
                        </p:par>
                        <p:par>
                          <p:cTn id="16" fill="hold">
                            <p:stCondLst>
                              <p:cond delay="250"/>
                            </p:stCondLst>
                            <p:childTnLst>
                              <p:par>
                                <p:cTn id="17" presetID="1" presetClass="entr" presetSubtype="0" fill="hold" grpId="0" nodeType="afterEffect">
                                  <p:stCondLst>
                                    <p:cond delay="250"/>
                                  </p:stCondLst>
                                  <p:childTnLst>
                                    <p:set>
                                      <p:cBhvr>
                                        <p:cTn id="18" dur="1" fill="hold">
                                          <p:stCondLst>
                                            <p:cond delay="0"/>
                                          </p:stCondLst>
                                        </p:cTn>
                                        <p:tgtEl>
                                          <p:spTgt spid="41">
                                            <p:txEl>
                                              <p:pRg st="2" end="2"/>
                                            </p:txEl>
                                          </p:spTgt>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250"/>
                                  </p:stCondLst>
                                  <p:childTnLst>
                                    <p:set>
                                      <p:cBhvr>
                                        <p:cTn id="21" dur="1" fill="hold">
                                          <p:stCondLst>
                                            <p:cond delay="0"/>
                                          </p:stCondLst>
                                        </p:cTn>
                                        <p:tgtEl>
                                          <p:spTgt spid="41">
                                            <p:txEl>
                                              <p:pRg st="3" end="3"/>
                                            </p:txEl>
                                          </p:spTgt>
                                        </p:tgtEl>
                                        <p:attrNameLst>
                                          <p:attrName>style.visibility</p:attrName>
                                        </p:attrNameLst>
                                      </p:cBhvr>
                                      <p:to>
                                        <p:strVal val="visible"/>
                                      </p:to>
                                    </p:set>
                                  </p:childTnLst>
                                </p:cTn>
                              </p:par>
                              <p:par>
                                <p:cTn id="22" presetID="1" presetClass="entr" presetSubtype="0" fill="hold" grpId="0" nodeType="withEffect">
                                  <p:stCondLst>
                                    <p:cond delay="250"/>
                                  </p:stCondLst>
                                  <p:childTnLst>
                                    <p:set>
                                      <p:cBhvr>
                                        <p:cTn id="23" dur="1" fill="hold">
                                          <p:stCondLst>
                                            <p:cond delay="0"/>
                                          </p:stCondLst>
                                        </p:cTn>
                                        <p:tgtEl>
                                          <p:spTgt spid="41">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build="p"/>
      <p:bldP spid="5" grpId="0" animBg="1"/>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Map&#10;&#10;Description automatically generated">
            <a:extLst>
              <a:ext uri="{FF2B5EF4-FFF2-40B4-BE49-F238E27FC236}">
                <a16:creationId xmlns:a16="http://schemas.microsoft.com/office/drawing/2014/main" id="{06B352DC-ECC3-326A-11B7-D00DB03FD3AF}"/>
              </a:ext>
            </a:extLst>
          </p:cNvPr>
          <p:cNvPicPr>
            <a:picLocks noChangeAspect="1"/>
          </p:cNvPicPr>
          <p:nvPr/>
        </p:nvPicPr>
        <p:blipFill rotWithShape="1">
          <a:blip r:embed="rId3"/>
          <a:srcRect l="11048" r="12973"/>
          <a:stretch/>
        </p:blipFill>
        <p:spPr>
          <a:xfrm>
            <a:off x="972115" y="960214"/>
            <a:ext cx="5641848" cy="4919472"/>
          </a:xfrm>
          <a:prstGeom prst="rect">
            <a:avLst/>
          </a:prstGeom>
          <a:ln w="12700">
            <a:noFill/>
          </a:ln>
        </p:spPr>
      </p:pic>
      <p:pic>
        <p:nvPicPr>
          <p:cNvPr id="5" name="Picture 5" descr="Graphical user interface, text, application&#10;&#10;Description automatically generated">
            <a:extLst>
              <a:ext uri="{FF2B5EF4-FFF2-40B4-BE49-F238E27FC236}">
                <a16:creationId xmlns:a16="http://schemas.microsoft.com/office/drawing/2014/main" id="{4101AAF3-7E61-80E2-BAFD-BF1AB2A75B97}"/>
              </a:ext>
            </a:extLst>
          </p:cNvPr>
          <p:cNvPicPr>
            <a:picLocks noGrp="1" noChangeAspect="1"/>
          </p:cNvPicPr>
          <p:nvPr>
            <p:ph idx="1"/>
          </p:nvPr>
        </p:nvPicPr>
        <p:blipFill rotWithShape="1">
          <a:blip r:embed="rId4"/>
          <a:srcRect r="46884" b="1176"/>
          <a:stretch/>
        </p:blipFill>
        <p:spPr>
          <a:xfrm>
            <a:off x="6824774" y="3688490"/>
            <a:ext cx="1680403" cy="2370243"/>
          </a:xfrm>
        </p:spPr>
      </p:pic>
      <p:pic>
        <p:nvPicPr>
          <p:cNvPr id="3" name="Picture 2" descr="A white paper with black text&#10;&#10;Description automatically generated">
            <a:extLst>
              <a:ext uri="{FF2B5EF4-FFF2-40B4-BE49-F238E27FC236}">
                <a16:creationId xmlns:a16="http://schemas.microsoft.com/office/drawing/2014/main" id="{191D0070-6575-CFC5-8123-A6E8D4884543}"/>
              </a:ext>
            </a:extLst>
          </p:cNvPr>
          <p:cNvPicPr>
            <a:picLocks noChangeAspect="1"/>
          </p:cNvPicPr>
          <p:nvPr/>
        </p:nvPicPr>
        <p:blipFill rotWithShape="1">
          <a:blip r:embed="rId5"/>
          <a:srcRect r="4638" b="-578"/>
          <a:stretch/>
        </p:blipFill>
        <p:spPr>
          <a:xfrm>
            <a:off x="7051221" y="1066800"/>
            <a:ext cx="4999290" cy="2618509"/>
          </a:xfrm>
          <a:prstGeom prst="rect">
            <a:avLst/>
          </a:prstGeom>
        </p:spPr>
      </p:pic>
      <p:sp>
        <p:nvSpPr>
          <p:cNvPr id="7" name="Content Placeholder 7">
            <a:extLst>
              <a:ext uri="{FF2B5EF4-FFF2-40B4-BE49-F238E27FC236}">
                <a16:creationId xmlns:a16="http://schemas.microsoft.com/office/drawing/2014/main" id="{ADD27003-23A0-F6B2-BCED-0B5CD5160CD4}"/>
              </a:ext>
            </a:extLst>
          </p:cNvPr>
          <p:cNvSpPr txBox="1">
            <a:spLocks/>
          </p:cNvSpPr>
          <p:nvPr/>
        </p:nvSpPr>
        <p:spPr>
          <a:xfrm>
            <a:off x="8274955" y="4327522"/>
            <a:ext cx="3122387" cy="1661582"/>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buClr>
                <a:srgbClr val="1F599C"/>
              </a:buClr>
              <a:buNone/>
            </a:pPr>
            <a:r>
              <a:rPr lang="en-US" sz="1600"/>
              <a:t>Additional Requirements:</a:t>
            </a:r>
          </a:p>
          <a:p>
            <a:pPr>
              <a:buFont typeface="Calibri" panose="05000000000000000000" pitchFamily="2" charset="2"/>
              <a:buChar char="-"/>
            </a:pPr>
            <a:r>
              <a:rPr lang="en-US" sz="1600"/>
              <a:t>If multiple stream usages present, ensure each usage is in a distinct "Work Area" </a:t>
            </a:r>
          </a:p>
        </p:txBody>
      </p:sp>
      <p:pic>
        <p:nvPicPr>
          <p:cNvPr id="2" name="Picture 1" descr="A map with black and yellow lines&#10;&#10;Description automatically generated">
            <a:extLst>
              <a:ext uri="{FF2B5EF4-FFF2-40B4-BE49-F238E27FC236}">
                <a16:creationId xmlns:a16="http://schemas.microsoft.com/office/drawing/2014/main" id="{4B9EF95A-372B-27C1-0888-7006F206BD1D}"/>
              </a:ext>
            </a:extLst>
          </p:cNvPr>
          <p:cNvPicPr>
            <a:picLocks noChangeAspect="1"/>
          </p:cNvPicPr>
          <p:nvPr/>
        </p:nvPicPr>
        <p:blipFill>
          <a:blip r:embed="rId6"/>
          <a:stretch>
            <a:fillRect/>
          </a:stretch>
        </p:blipFill>
        <p:spPr>
          <a:xfrm>
            <a:off x="382209" y="1346370"/>
            <a:ext cx="6668104" cy="4141070"/>
          </a:xfrm>
          <a:prstGeom prst="rect">
            <a:avLst/>
          </a:prstGeom>
        </p:spPr>
      </p:pic>
      <p:sp>
        <p:nvSpPr>
          <p:cNvPr id="6" name="Rectangle 5">
            <a:extLst>
              <a:ext uri="{FF2B5EF4-FFF2-40B4-BE49-F238E27FC236}">
                <a16:creationId xmlns:a16="http://schemas.microsoft.com/office/drawing/2014/main" id="{2C28F2A1-A2BE-7785-A963-A674BA1C609D}"/>
              </a:ext>
            </a:extLst>
          </p:cNvPr>
          <p:cNvSpPr/>
          <p:nvPr/>
        </p:nvSpPr>
        <p:spPr>
          <a:xfrm>
            <a:off x="1073452" y="2025952"/>
            <a:ext cx="2104571" cy="162076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BEE2522-011B-7403-A6F9-63D2ECA6F059}"/>
              </a:ext>
            </a:extLst>
          </p:cNvPr>
          <p:cNvSpPr/>
          <p:nvPr/>
        </p:nvSpPr>
        <p:spPr>
          <a:xfrm>
            <a:off x="4321023" y="3289904"/>
            <a:ext cx="2104571" cy="162076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54A395A-9087-59F8-5B4A-E0F3C2062FC8}"/>
              </a:ext>
            </a:extLst>
          </p:cNvPr>
          <p:cNvSpPr txBox="1"/>
          <p:nvPr/>
        </p:nvSpPr>
        <p:spPr>
          <a:xfrm>
            <a:off x="1871738" y="3810000"/>
            <a:ext cx="122464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Use IV-P</a:t>
            </a:r>
          </a:p>
        </p:txBody>
      </p:sp>
      <p:sp>
        <p:nvSpPr>
          <p:cNvPr id="10" name="TextBox 9">
            <a:extLst>
              <a:ext uri="{FF2B5EF4-FFF2-40B4-BE49-F238E27FC236}">
                <a16:creationId xmlns:a16="http://schemas.microsoft.com/office/drawing/2014/main" id="{A6BE1652-4BF5-F295-4DE8-7122D7A86188}"/>
              </a:ext>
            </a:extLst>
          </p:cNvPr>
          <p:cNvSpPr txBox="1"/>
          <p:nvPr/>
        </p:nvSpPr>
        <p:spPr>
          <a:xfrm>
            <a:off x="3849309" y="4952999"/>
            <a:ext cx="122464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Use III-P</a:t>
            </a:r>
          </a:p>
        </p:txBody>
      </p:sp>
      <p:sp>
        <p:nvSpPr>
          <p:cNvPr id="35" name="Rectangle 34">
            <a:extLst>
              <a:ext uri="{FF2B5EF4-FFF2-40B4-BE49-F238E27FC236}">
                <a16:creationId xmlns:a16="http://schemas.microsoft.com/office/drawing/2014/main" id="{B0CED29E-C514-AC90-7FCC-12750CD12573}"/>
              </a:ext>
            </a:extLst>
          </p:cNvPr>
          <p:cNvSpPr/>
          <p:nvPr/>
        </p:nvSpPr>
        <p:spPr>
          <a:xfrm>
            <a:off x="169333" y="2688166"/>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50676059-B6D4-C085-04B0-36FE5DF65B4B}"/>
              </a:ext>
            </a:extLst>
          </p:cNvPr>
          <p:cNvSpPr txBox="1"/>
          <p:nvPr/>
        </p:nvSpPr>
        <p:spPr>
          <a:xfrm>
            <a:off x="1195916" y="3323166"/>
            <a:ext cx="511175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NOT NEEDED IN SEQUENCE!</a:t>
            </a:r>
          </a:p>
        </p:txBody>
      </p:sp>
    </p:spTree>
    <p:extLst>
      <p:ext uri="{BB962C8B-B14F-4D97-AF65-F5344CB8AC3E}">
        <p14:creationId xmlns:p14="http://schemas.microsoft.com/office/powerpoint/2010/main" val="1388004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500" fill="hold"/>
                                        <p:tgtEl>
                                          <p:spTgt spid="38"/>
                                        </p:tgtEl>
                                        <p:attrNameLst>
                                          <p:attrName>ppt_x</p:attrName>
                                        </p:attrNameLst>
                                      </p:cBhvr>
                                      <p:tavLst>
                                        <p:tav tm="0">
                                          <p:val>
                                            <p:strVal val="#ppt_x"/>
                                          </p:val>
                                        </p:tav>
                                        <p:tav tm="100000">
                                          <p:val>
                                            <p:strVal val="#ppt_x"/>
                                          </p:val>
                                        </p:tav>
                                      </p:tavLst>
                                    </p:anim>
                                    <p:anim calcmode="lin" valueType="num">
                                      <p:cBhvr additive="base">
                                        <p:cTn id="21" dur="500" fill="hold"/>
                                        <p:tgtEl>
                                          <p:spTgt spid="3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5" grpId="0" animBg="1"/>
      <p:bldP spid="38"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63848-EEAC-4175-C4DF-16ED58288568}"/>
              </a:ext>
            </a:extLst>
          </p:cNvPr>
          <p:cNvSpPr>
            <a:spLocks noGrp="1"/>
          </p:cNvSpPr>
          <p:nvPr>
            <p:ph type="title"/>
          </p:nvPr>
        </p:nvSpPr>
        <p:spPr>
          <a:xfrm>
            <a:off x="7100353" y="400416"/>
            <a:ext cx="4123738" cy="1433323"/>
          </a:xfrm>
        </p:spPr>
        <p:txBody>
          <a:bodyPr>
            <a:normAutofit/>
          </a:bodyPr>
          <a:lstStyle/>
          <a:p>
            <a:pPr algn="l"/>
            <a:r>
              <a:rPr lang="en-US" sz="3200">
                <a:solidFill>
                  <a:schemeClr val="tx2"/>
                </a:solidFill>
                <a:cs typeface="Calibri Light"/>
              </a:rPr>
              <a:t>Wetlands and Waterways</a:t>
            </a:r>
            <a:endParaRPr lang="en-US" sz="3200">
              <a:solidFill>
                <a:schemeClr val="tx2"/>
              </a:solidFill>
            </a:endParaRPr>
          </a:p>
        </p:txBody>
      </p:sp>
      <p:sp>
        <p:nvSpPr>
          <p:cNvPr id="8" name="Content Placeholder 7">
            <a:extLst>
              <a:ext uri="{FF2B5EF4-FFF2-40B4-BE49-F238E27FC236}">
                <a16:creationId xmlns:a16="http://schemas.microsoft.com/office/drawing/2014/main" id="{5B5EB07A-3E54-4F70-1FFA-74696F60D02F}"/>
              </a:ext>
            </a:extLst>
          </p:cNvPr>
          <p:cNvSpPr>
            <a:spLocks noGrp="1"/>
          </p:cNvSpPr>
          <p:nvPr>
            <p:ph idx="1"/>
          </p:nvPr>
        </p:nvSpPr>
        <p:spPr>
          <a:xfrm>
            <a:off x="781632" y="1047779"/>
            <a:ext cx="6281873" cy="5248622"/>
          </a:xfrm>
        </p:spPr>
        <p:txBody>
          <a:bodyPr/>
          <a:lstStyle/>
          <a:p>
            <a:pPr marL="0" indent="0">
              <a:buNone/>
            </a:pPr>
            <a:endParaRPr lang="en-US"/>
          </a:p>
        </p:txBody>
      </p:sp>
      <p:pic>
        <p:nvPicPr>
          <p:cNvPr id="4" name="Picture 4" descr="A picture containing outdoor, sky, grass, river&#10;&#10;Description automatically generated">
            <a:extLst>
              <a:ext uri="{FF2B5EF4-FFF2-40B4-BE49-F238E27FC236}">
                <a16:creationId xmlns:a16="http://schemas.microsoft.com/office/drawing/2014/main" id="{704C8D7B-7AA7-34CA-A2F6-7EBC50369C0B}"/>
              </a:ext>
            </a:extLst>
          </p:cNvPr>
          <p:cNvPicPr>
            <a:picLocks noChangeAspect="1"/>
          </p:cNvPicPr>
          <p:nvPr/>
        </p:nvPicPr>
        <p:blipFill rotWithShape="1">
          <a:blip r:embed="rId3"/>
          <a:srcRect l="6993" r="6993"/>
          <a:stretch/>
        </p:blipFill>
        <p:spPr>
          <a:xfrm>
            <a:off x="781632" y="960214"/>
            <a:ext cx="5832331" cy="4919472"/>
          </a:xfrm>
          <a:prstGeom prst="rect">
            <a:avLst/>
          </a:prstGeom>
          <a:ln w="12700">
            <a:noFill/>
          </a:ln>
        </p:spPr>
      </p:pic>
      <p:pic>
        <p:nvPicPr>
          <p:cNvPr id="3" name="Picture 2" descr="A white text on a white background&#10;&#10;Description automatically generated">
            <a:extLst>
              <a:ext uri="{FF2B5EF4-FFF2-40B4-BE49-F238E27FC236}">
                <a16:creationId xmlns:a16="http://schemas.microsoft.com/office/drawing/2014/main" id="{7DC18616-75B1-CF62-C999-B9DD98A905D6}"/>
              </a:ext>
            </a:extLst>
          </p:cNvPr>
          <p:cNvPicPr>
            <a:picLocks noChangeAspect="1"/>
          </p:cNvPicPr>
          <p:nvPr/>
        </p:nvPicPr>
        <p:blipFill>
          <a:blip r:embed="rId4"/>
          <a:stretch>
            <a:fillRect/>
          </a:stretch>
        </p:blipFill>
        <p:spPr>
          <a:xfrm>
            <a:off x="7038622" y="1640551"/>
            <a:ext cx="4643495" cy="2937194"/>
          </a:xfrm>
          <a:prstGeom prst="rect">
            <a:avLst/>
          </a:prstGeom>
        </p:spPr>
      </p:pic>
      <p:sp>
        <p:nvSpPr>
          <p:cNvPr id="6" name="Content Placeholder 7">
            <a:extLst>
              <a:ext uri="{FF2B5EF4-FFF2-40B4-BE49-F238E27FC236}">
                <a16:creationId xmlns:a16="http://schemas.microsoft.com/office/drawing/2014/main" id="{BA63E53C-64ED-74CA-B36D-0E3DE362EE21}"/>
              </a:ext>
            </a:extLst>
          </p:cNvPr>
          <p:cNvSpPr txBox="1">
            <a:spLocks/>
          </p:cNvSpPr>
          <p:nvPr/>
        </p:nvSpPr>
        <p:spPr>
          <a:xfrm>
            <a:off x="7665221" y="4744237"/>
            <a:ext cx="2763756" cy="1552164"/>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marL="0" indent="0">
              <a:buClr>
                <a:srgbClr val="1F599C"/>
              </a:buClr>
              <a:buNone/>
            </a:pPr>
            <a:r>
              <a:rPr lang="en-US" sz="1600"/>
              <a:t>Additional Requirements:</a:t>
            </a:r>
          </a:p>
          <a:p>
            <a:pPr>
              <a:buFont typeface="Calibri" panose="05000000000000000000" pitchFamily="2" charset="2"/>
              <a:buChar char="-"/>
            </a:pPr>
            <a:r>
              <a:rPr lang="en-US" sz="1600">
                <a:hlinkClick r:id="rId5"/>
              </a:rPr>
              <a:t>11 standard notes</a:t>
            </a:r>
            <a:r>
              <a:rPr lang="en-US" sz="1600"/>
              <a:t> from MDE website to be included on applicable project plan sheets </a:t>
            </a:r>
          </a:p>
        </p:txBody>
      </p:sp>
      <p:sp>
        <p:nvSpPr>
          <p:cNvPr id="7" name="Rectangle 6">
            <a:extLst>
              <a:ext uri="{FF2B5EF4-FFF2-40B4-BE49-F238E27FC236}">
                <a16:creationId xmlns:a16="http://schemas.microsoft.com/office/drawing/2014/main" id="{ADCD2586-4A0B-8A49-4828-317B9BBFE7B5}"/>
              </a:ext>
            </a:extLst>
          </p:cNvPr>
          <p:cNvSpPr/>
          <p:nvPr/>
        </p:nvSpPr>
        <p:spPr>
          <a:xfrm>
            <a:off x="179916" y="2719916"/>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4154F9A-AE83-EA1B-184D-4C6FDDCC0F09}"/>
              </a:ext>
            </a:extLst>
          </p:cNvPr>
          <p:cNvSpPr txBox="1"/>
          <p:nvPr/>
        </p:nvSpPr>
        <p:spPr>
          <a:xfrm>
            <a:off x="1206499" y="3354916"/>
            <a:ext cx="511175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NOT NEEDED IN SEQUENCE!</a:t>
            </a:r>
          </a:p>
        </p:txBody>
      </p:sp>
    </p:spTree>
    <p:extLst>
      <p:ext uri="{BB962C8B-B14F-4D97-AF65-F5344CB8AC3E}">
        <p14:creationId xmlns:p14="http://schemas.microsoft.com/office/powerpoint/2010/main" val="180090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animBg="1"/>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63848-EEAC-4175-C4DF-16ED58288568}"/>
              </a:ext>
            </a:extLst>
          </p:cNvPr>
          <p:cNvSpPr>
            <a:spLocks noGrp="1"/>
          </p:cNvSpPr>
          <p:nvPr>
            <p:ph type="title"/>
          </p:nvPr>
        </p:nvSpPr>
        <p:spPr>
          <a:xfrm>
            <a:off x="7269686" y="795527"/>
            <a:ext cx="4123738" cy="1433323"/>
          </a:xfrm>
        </p:spPr>
        <p:txBody>
          <a:bodyPr>
            <a:normAutofit/>
          </a:bodyPr>
          <a:lstStyle/>
          <a:p>
            <a:pPr algn="l"/>
            <a:r>
              <a:rPr lang="en-US" sz="3200">
                <a:solidFill>
                  <a:schemeClr val="tx2"/>
                </a:solidFill>
                <a:cs typeface="Calibri Light"/>
              </a:rPr>
              <a:t>HAZMAT and Contaminated Soils</a:t>
            </a:r>
          </a:p>
        </p:txBody>
      </p:sp>
      <p:sp>
        <p:nvSpPr>
          <p:cNvPr id="41" name="Content Placeholder 7">
            <a:extLst>
              <a:ext uri="{FF2B5EF4-FFF2-40B4-BE49-F238E27FC236}">
                <a16:creationId xmlns:a16="http://schemas.microsoft.com/office/drawing/2014/main" id="{8C7DAC06-588D-76C8-D1EB-00C6CB762D7F}"/>
              </a:ext>
            </a:extLst>
          </p:cNvPr>
          <p:cNvSpPr>
            <a:spLocks noGrp="1"/>
          </p:cNvSpPr>
          <p:nvPr>
            <p:ph idx="1"/>
          </p:nvPr>
        </p:nvSpPr>
        <p:spPr>
          <a:xfrm>
            <a:off x="7271643" y="2367282"/>
            <a:ext cx="4541755" cy="1512519"/>
          </a:xfrm>
        </p:spPr>
        <p:txBody>
          <a:bodyPr>
            <a:normAutofit/>
          </a:bodyPr>
          <a:lstStyle/>
          <a:p>
            <a:pPr>
              <a:buClr>
                <a:srgbClr val="1F599C"/>
              </a:buClr>
            </a:pPr>
            <a:r>
              <a:rPr lang="en-US"/>
              <a:t>This should be handled in a Specification which will be project-specific, developed in coordination with OMT/HHD.  </a:t>
            </a:r>
          </a:p>
          <a:p>
            <a:pPr>
              <a:buClr>
                <a:srgbClr val="1F599C"/>
              </a:buClr>
            </a:pPr>
            <a:endParaRPr lang="en-US"/>
          </a:p>
          <a:p>
            <a:pPr marL="0" indent="0">
              <a:buClr>
                <a:srgbClr val="1F599C"/>
              </a:buClr>
              <a:buNone/>
            </a:pPr>
            <a:endParaRPr lang="en-US"/>
          </a:p>
        </p:txBody>
      </p:sp>
      <p:pic>
        <p:nvPicPr>
          <p:cNvPr id="4" name="Picture 4" descr="A picture containing surrounded, several&#10;&#10;Description automatically generated">
            <a:extLst>
              <a:ext uri="{FF2B5EF4-FFF2-40B4-BE49-F238E27FC236}">
                <a16:creationId xmlns:a16="http://schemas.microsoft.com/office/drawing/2014/main" id="{704C8D7B-7AA7-34CA-A2F6-7EBC50369C0B}"/>
              </a:ext>
            </a:extLst>
          </p:cNvPr>
          <p:cNvPicPr>
            <a:picLocks noChangeAspect="1"/>
          </p:cNvPicPr>
          <p:nvPr/>
        </p:nvPicPr>
        <p:blipFill rotWithShape="1">
          <a:blip r:embed="rId3"/>
          <a:srcRect l="11796" r="11796"/>
          <a:stretch/>
        </p:blipFill>
        <p:spPr>
          <a:xfrm>
            <a:off x="798576" y="960214"/>
            <a:ext cx="5815387" cy="4919472"/>
          </a:xfrm>
          <a:prstGeom prst="rect">
            <a:avLst/>
          </a:prstGeom>
          <a:ln w="12700">
            <a:noFill/>
          </a:ln>
        </p:spPr>
      </p:pic>
      <p:sp>
        <p:nvSpPr>
          <p:cNvPr id="5" name="Content Placeholder 7">
            <a:extLst>
              <a:ext uri="{FF2B5EF4-FFF2-40B4-BE49-F238E27FC236}">
                <a16:creationId xmlns:a16="http://schemas.microsoft.com/office/drawing/2014/main" id="{E9AA2C44-2DAA-F9F3-78C7-20101A1B1205}"/>
              </a:ext>
            </a:extLst>
          </p:cNvPr>
          <p:cNvSpPr txBox="1">
            <a:spLocks/>
          </p:cNvSpPr>
          <p:nvPr/>
        </p:nvSpPr>
        <p:spPr>
          <a:xfrm>
            <a:off x="7448233" y="2930921"/>
            <a:ext cx="4541755" cy="3659423"/>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buClr>
                <a:srgbClr val="1F599C"/>
              </a:buClr>
            </a:pPr>
            <a:r>
              <a:rPr lang="en-US"/>
              <a:t>Additional Requirements:</a:t>
            </a:r>
          </a:p>
          <a:p>
            <a:pPr lvl="1">
              <a:buClr>
                <a:srgbClr val="1F599C"/>
              </a:buClr>
            </a:pPr>
            <a:r>
              <a:rPr lang="en-US">
                <a:ea typeface="+mn-lt"/>
                <a:cs typeface="+mn-lt"/>
              </a:rPr>
              <a:t>Add following plan note:</a:t>
            </a:r>
          </a:p>
          <a:p>
            <a:pPr marL="457200" lvl="1" indent="0">
              <a:buClr>
                <a:srgbClr val="1F599C"/>
              </a:buClr>
              <a:buNone/>
            </a:pPr>
            <a:r>
              <a:rPr lang="en-US">
                <a:ea typeface="+mn-lt"/>
                <a:cs typeface="+mn-lt"/>
              </a:rPr>
              <a:t>REMOVE AND DISPOSE OF CONTAMINATED SOILS (</a:t>
            </a:r>
            <a:r>
              <a:rPr lang="en-US" i="1">
                <a:ea typeface="+mn-lt"/>
                <a:cs typeface="+mn-lt"/>
              </a:rPr>
              <a:t>AND GROUNDWATER</a:t>
            </a:r>
            <a:r>
              <a:rPr lang="en-US">
                <a:ea typeface="+mn-lt"/>
                <a:cs typeface="+mn-lt"/>
              </a:rPr>
              <a:t>) ENCOUNTERED DURING EXCAVATION FROM STA (XX+XX – XX+XX) PER THE GUIDELINES OUTLINED IN THE SPECIFICATION</a:t>
            </a:r>
            <a:endParaRPr lang="en-US"/>
          </a:p>
        </p:txBody>
      </p:sp>
      <p:sp>
        <p:nvSpPr>
          <p:cNvPr id="6" name="Rectangle 5">
            <a:extLst>
              <a:ext uri="{FF2B5EF4-FFF2-40B4-BE49-F238E27FC236}">
                <a16:creationId xmlns:a16="http://schemas.microsoft.com/office/drawing/2014/main" id="{435EB273-A9C7-005A-9C2D-D52EDE167B99}"/>
              </a:ext>
            </a:extLst>
          </p:cNvPr>
          <p:cNvSpPr/>
          <p:nvPr/>
        </p:nvSpPr>
        <p:spPr>
          <a:xfrm>
            <a:off x="179916" y="2719916"/>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D935566-1025-5C17-8EEA-98ABD2D3C03A}"/>
              </a:ext>
            </a:extLst>
          </p:cNvPr>
          <p:cNvSpPr txBox="1"/>
          <p:nvPr/>
        </p:nvSpPr>
        <p:spPr>
          <a:xfrm>
            <a:off x="1206499" y="3354916"/>
            <a:ext cx="511175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NOT NEEDED IN SEQUENCE!</a:t>
            </a:r>
          </a:p>
        </p:txBody>
      </p:sp>
    </p:spTree>
    <p:extLst>
      <p:ext uri="{BB962C8B-B14F-4D97-AF65-F5344CB8AC3E}">
        <p14:creationId xmlns:p14="http://schemas.microsoft.com/office/powerpoint/2010/main" val="324391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63848-EEAC-4175-C4DF-16ED58288568}"/>
              </a:ext>
            </a:extLst>
          </p:cNvPr>
          <p:cNvSpPr>
            <a:spLocks noGrp="1"/>
          </p:cNvSpPr>
          <p:nvPr>
            <p:ph type="title"/>
          </p:nvPr>
        </p:nvSpPr>
        <p:spPr>
          <a:xfrm>
            <a:off x="7269686" y="795527"/>
            <a:ext cx="4123738" cy="1433323"/>
          </a:xfrm>
        </p:spPr>
        <p:txBody>
          <a:bodyPr>
            <a:normAutofit/>
          </a:bodyPr>
          <a:lstStyle/>
          <a:p>
            <a:pPr algn="l"/>
            <a:r>
              <a:rPr lang="en-US" sz="3200">
                <a:solidFill>
                  <a:schemeClr val="tx2"/>
                </a:solidFill>
                <a:cs typeface="Calibri Light"/>
              </a:rPr>
              <a:t>Historical and Cultural Areas</a:t>
            </a:r>
          </a:p>
        </p:txBody>
      </p:sp>
      <p:sp>
        <p:nvSpPr>
          <p:cNvPr id="41" name="Content Placeholder 7">
            <a:extLst>
              <a:ext uri="{FF2B5EF4-FFF2-40B4-BE49-F238E27FC236}">
                <a16:creationId xmlns:a16="http://schemas.microsoft.com/office/drawing/2014/main" id="{8C7DAC06-588D-76C8-D1EB-00C6CB762D7F}"/>
              </a:ext>
            </a:extLst>
          </p:cNvPr>
          <p:cNvSpPr>
            <a:spLocks noGrp="1"/>
          </p:cNvSpPr>
          <p:nvPr>
            <p:ph idx="1"/>
          </p:nvPr>
        </p:nvSpPr>
        <p:spPr>
          <a:xfrm>
            <a:off x="7272970" y="2043299"/>
            <a:ext cx="4099607" cy="1288575"/>
          </a:xfrm>
        </p:spPr>
        <p:txBody>
          <a:bodyPr>
            <a:normAutofit/>
          </a:bodyPr>
          <a:lstStyle/>
          <a:p>
            <a:pPr>
              <a:buClr>
                <a:srgbClr val="1F599C"/>
              </a:buClr>
            </a:pPr>
            <a:r>
              <a:rPr lang="en-US"/>
              <a:t>Discussed in IFB SP 100 – Cultural Resources/Archeological Features</a:t>
            </a:r>
          </a:p>
        </p:txBody>
      </p:sp>
      <p:pic>
        <p:nvPicPr>
          <p:cNvPr id="4" name="Picture 4" descr="A picture containing tree, grass, outdoor, green&#10;&#10;Description automatically generated">
            <a:extLst>
              <a:ext uri="{FF2B5EF4-FFF2-40B4-BE49-F238E27FC236}">
                <a16:creationId xmlns:a16="http://schemas.microsoft.com/office/drawing/2014/main" id="{704C8D7B-7AA7-34CA-A2F6-7EBC50369C0B}"/>
              </a:ext>
            </a:extLst>
          </p:cNvPr>
          <p:cNvPicPr>
            <a:picLocks noChangeAspect="1"/>
          </p:cNvPicPr>
          <p:nvPr/>
        </p:nvPicPr>
        <p:blipFill rotWithShape="1">
          <a:blip r:embed="rId3"/>
          <a:srcRect l="11772" r="11772"/>
          <a:stretch/>
        </p:blipFill>
        <p:spPr>
          <a:xfrm>
            <a:off x="972115" y="960214"/>
            <a:ext cx="5641848" cy="4919472"/>
          </a:xfrm>
          <a:prstGeom prst="rect">
            <a:avLst/>
          </a:prstGeom>
          <a:ln w="12700">
            <a:noFill/>
          </a:ln>
        </p:spPr>
      </p:pic>
      <p:pic>
        <p:nvPicPr>
          <p:cNvPr id="3" name="Picture 2" descr="A close-up of a document&#10;&#10;Description automatically generated">
            <a:extLst>
              <a:ext uri="{FF2B5EF4-FFF2-40B4-BE49-F238E27FC236}">
                <a16:creationId xmlns:a16="http://schemas.microsoft.com/office/drawing/2014/main" id="{756FAEDD-5A6B-D743-42C5-7D91BD874EF0}"/>
              </a:ext>
            </a:extLst>
          </p:cNvPr>
          <p:cNvPicPr>
            <a:picLocks noChangeAspect="1"/>
          </p:cNvPicPr>
          <p:nvPr/>
        </p:nvPicPr>
        <p:blipFill>
          <a:blip r:embed="rId4"/>
          <a:stretch>
            <a:fillRect/>
          </a:stretch>
        </p:blipFill>
        <p:spPr>
          <a:xfrm>
            <a:off x="247954" y="3843706"/>
            <a:ext cx="7043055" cy="2386712"/>
          </a:xfrm>
          <a:prstGeom prst="rect">
            <a:avLst/>
          </a:prstGeom>
        </p:spPr>
      </p:pic>
      <p:pic>
        <p:nvPicPr>
          <p:cNvPr id="5" name="Picture 4" descr="A document with text on it&#10;&#10;Description automatically generated">
            <a:extLst>
              <a:ext uri="{FF2B5EF4-FFF2-40B4-BE49-F238E27FC236}">
                <a16:creationId xmlns:a16="http://schemas.microsoft.com/office/drawing/2014/main" id="{02D55FEE-D1A4-0864-E1FF-A227A195F486}"/>
              </a:ext>
            </a:extLst>
          </p:cNvPr>
          <p:cNvPicPr>
            <a:picLocks noChangeAspect="1"/>
          </p:cNvPicPr>
          <p:nvPr/>
        </p:nvPicPr>
        <p:blipFill>
          <a:blip r:embed="rId5"/>
          <a:stretch>
            <a:fillRect/>
          </a:stretch>
        </p:blipFill>
        <p:spPr>
          <a:xfrm>
            <a:off x="350763" y="628123"/>
            <a:ext cx="6897914" cy="3211734"/>
          </a:xfrm>
          <a:prstGeom prst="rect">
            <a:avLst/>
          </a:prstGeom>
        </p:spPr>
      </p:pic>
      <p:sp>
        <p:nvSpPr>
          <p:cNvPr id="8" name="Content Placeholder 7">
            <a:extLst>
              <a:ext uri="{FF2B5EF4-FFF2-40B4-BE49-F238E27FC236}">
                <a16:creationId xmlns:a16="http://schemas.microsoft.com/office/drawing/2014/main" id="{3E4B8F7E-1CDD-8ADE-B747-CF4BCEA04D11}"/>
              </a:ext>
            </a:extLst>
          </p:cNvPr>
          <p:cNvSpPr txBox="1">
            <a:spLocks/>
          </p:cNvSpPr>
          <p:nvPr/>
        </p:nvSpPr>
        <p:spPr>
          <a:xfrm>
            <a:off x="7292324" y="2921413"/>
            <a:ext cx="4099606" cy="1457909"/>
          </a:xfrm>
          <a:prstGeom prst="rect">
            <a:avLst/>
          </a:prstGeom>
        </p:spPr>
        <p:txBody>
          <a:bodyPr vert="horz" lIns="91440" tIns="45720" rIns="91440" bIns="45720" rtlCol="0" anchor="ctr">
            <a:norm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buClr>
                <a:srgbClr val="1F599C"/>
              </a:buClr>
            </a:pPr>
            <a:r>
              <a:rPr lang="en-US"/>
              <a:t>Label areas of concern on the plans</a:t>
            </a:r>
          </a:p>
        </p:txBody>
      </p:sp>
      <p:pic>
        <p:nvPicPr>
          <p:cNvPr id="9" name="Picture 8" descr="A close-up of a map&#10;&#10;Description automatically generated">
            <a:extLst>
              <a:ext uri="{FF2B5EF4-FFF2-40B4-BE49-F238E27FC236}">
                <a16:creationId xmlns:a16="http://schemas.microsoft.com/office/drawing/2014/main" id="{52ADDFF2-ADE1-8E88-3218-8AF02D87E735}"/>
              </a:ext>
            </a:extLst>
          </p:cNvPr>
          <p:cNvPicPr>
            <a:picLocks noChangeAspect="1"/>
          </p:cNvPicPr>
          <p:nvPr/>
        </p:nvPicPr>
        <p:blipFill>
          <a:blip r:embed="rId6"/>
          <a:stretch>
            <a:fillRect/>
          </a:stretch>
        </p:blipFill>
        <p:spPr>
          <a:xfrm>
            <a:off x="250371" y="1423896"/>
            <a:ext cx="6916057" cy="4454103"/>
          </a:xfrm>
          <a:prstGeom prst="rect">
            <a:avLst/>
          </a:prstGeom>
        </p:spPr>
      </p:pic>
      <p:sp>
        <p:nvSpPr>
          <p:cNvPr id="7" name="Rectangle 6">
            <a:extLst>
              <a:ext uri="{FF2B5EF4-FFF2-40B4-BE49-F238E27FC236}">
                <a16:creationId xmlns:a16="http://schemas.microsoft.com/office/drawing/2014/main" id="{E25B3670-EF14-4023-CDDB-62FC4463C3E8}"/>
              </a:ext>
            </a:extLst>
          </p:cNvPr>
          <p:cNvSpPr/>
          <p:nvPr/>
        </p:nvSpPr>
        <p:spPr>
          <a:xfrm>
            <a:off x="179916" y="2719916"/>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1CEB245-ED53-8BD7-58F4-4480955CD44C}"/>
              </a:ext>
            </a:extLst>
          </p:cNvPr>
          <p:cNvSpPr txBox="1"/>
          <p:nvPr/>
        </p:nvSpPr>
        <p:spPr>
          <a:xfrm>
            <a:off x="1206499" y="3354916"/>
            <a:ext cx="511175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NOT NEEDED IN SEQUENCE!</a:t>
            </a:r>
          </a:p>
        </p:txBody>
      </p:sp>
    </p:spTree>
    <p:extLst>
      <p:ext uri="{BB962C8B-B14F-4D97-AF65-F5344CB8AC3E}">
        <p14:creationId xmlns:p14="http://schemas.microsoft.com/office/powerpoint/2010/main" val="1866541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63848-EEAC-4175-C4DF-16ED58288568}"/>
              </a:ext>
            </a:extLst>
          </p:cNvPr>
          <p:cNvSpPr>
            <a:spLocks noGrp="1"/>
          </p:cNvSpPr>
          <p:nvPr>
            <p:ph type="title"/>
          </p:nvPr>
        </p:nvSpPr>
        <p:spPr>
          <a:xfrm>
            <a:off x="7269686" y="795527"/>
            <a:ext cx="4123738" cy="1433323"/>
          </a:xfrm>
        </p:spPr>
        <p:txBody>
          <a:bodyPr>
            <a:normAutofit/>
          </a:bodyPr>
          <a:lstStyle/>
          <a:p>
            <a:pPr algn="l"/>
            <a:r>
              <a:rPr lang="en-US" sz="3200">
                <a:solidFill>
                  <a:schemeClr val="tx2"/>
                </a:solidFill>
                <a:cs typeface="Calibri Light"/>
              </a:rPr>
              <a:t>High Groundwater &amp; Dewatering</a:t>
            </a:r>
          </a:p>
        </p:txBody>
      </p:sp>
      <p:pic>
        <p:nvPicPr>
          <p:cNvPr id="4" name="Picture 4">
            <a:extLst>
              <a:ext uri="{FF2B5EF4-FFF2-40B4-BE49-F238E27FC236}">
                <a16:creationId xmlns:a16="http://schemas.microsoft.com/office/drawing/2014/main" id="{704C8D7B-7AA7-34CA-A2F6-7EBC50369C0B}"/>
              </a:ext>
            </a:extLst>
          </p:cNvPr>
          <p:cNvPicPr>
            <a:picLocks noChangeAspect="1"/>
          </p:cNvPicPr>
          <p:nvPr/>
        </p:nvPicPr>
        <p:blipFill rotWithShape="1">
          <a:blip r:embed="rId3"/>
          <a:srcRect l="25159" t="250" r="1751" b="-250"/>
          <a:stretch/>
        </p:blipFill>
        <p:spPr>
          <a:xfrm>
            <a:off x="972115" y="960214"/>
            <a:ext cx="5651227" cy="4919472"/>
          </a:xfrm>
          <a:prstGeom prst="rect">
            <a:avLst/>
          </a:prstGeom>
          <a:ln w="12700">
            <a:noFill/>
          </a:ln>
        </p:spPr>
      </p:pic>
      <p:sp>
        <p:nvSpPr>
          <p:cNvPr id="41" name="Content Placeholder 7">
            <a:extLst>
              <a:ext uri="{FF2B5EF4-FFF2-40B4-BE49-F238E27FC236}">
                <a16:creationId xmlns:a16="http://schemas.microsoft.com/office/drawing/2014/main" id="{8C7DAC06-588D-76C8-D1EB-00C6CB762D7F}"/>
              </a:ext>
            </a:extLst>
          </p:cNvPr>
          <p:cNvSpPr>
            <a:spLocks noGrp="1"/>
          </p:cNvSpPr>
          <p:nvPr>
            <p:ph idx="1"/>
          </p:nvPr>
        </p:nvSpPr>
        <p:spPr>
          <a:xfrm>
            <a:off x="7275675" y="1902959"/>
            <a:ext cx="3724654" cy="1972809"/>
          </a:xfrm>
        </p:spPr>
        <p:txBody>
          <a:bodyPr>
            <a:normAutofit/>
          </a:bodyPr>
          <a:lstStyle/>
          <a:p>
            <a:pPr>
              <a:buClr>
                <a:srgbClr val="1F599C"/>
              </a:buClr>
            </a:pPr>
            <a:r>
              <a:rPr lang="en-US" sz="1400">
                <a:ea typeface="+mn-lt"/>
                <a:cs typeface="+mn-lt"/>
              </a:rPr>
              <a:t>Dewatering for stormwater management facility construction is part of measurement and payment specification for Section 316; for locations where there is high groundwater visible on the soil borings a note on the plans will help contractor make an accurate bid.</a:t>
            </a:r>
          </a:p>
        </p:txBody>
      </p:sp>
      <p:sp>
        <p:nvSpPr>
          <p:cNvPr id="5" name="Content Placeholder 7">
            <a:extLst>
              <a:ext uri="{FF2B5EF4-FFF2-40B4-BE49-F238E27FC236}">
                <a16:creationId xmlns:a16="http://schemas.microsoft.com/office/drawing/2014/main" id="{2D7FE97B-C0C8-B53E-00B3-9271AF69CAC2}"/>
              </a:ext>
            </a:extLst>
          </p:cNvPr>
          <p:cNvSpPr txBox="1">
            <a:spLocks/>
          </p:cNvSpPr>
          <p:nvPr/>
        </p:nvSpPr>
        <p:spPr>
          <a:xfrm>
            <a:off x="7603455" y="4045026"/>
            <a:ext cx="4456417" cy="2541285"/>
          </a:xfrm>
          <a:prstGeom prst="rect">
            <a:avLst/>
          </a:prstGeom>
        </p:spPr>
        <p:txBody>
          <a:bodyPr vert="horz" lIns="91440" tIns="45720" rIns="91440" bIns="45720" rtlCol="0" anchor="ctr">
            <a:noAutofit/>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buClr>
                <a:srgbClr val="1F599C"/>
              </a:buClr>
            </a:pPr>
            <a:r>
              <a:rPr lang="en-US" sz="1600">
                <a:ea typeface="+mn-lt"/>
                <a:cs typeface="+mn-lt"/>
              </a:rPr>
              <a:t>Additional Requirements:</a:t>
            </a:r>
          </a:p>
          <a:p>
            <a:pPr marL="0" indent="0">
              <a:buClr>
                <a:srgbClr val="1F599C"/>
              </a:buClr>
              <a:buNone/>
            </a:pPr>
            <a:r>
              <a:rPr lang="en-US" sz="1600">
                <a:ea typeface="+mn-lt"/>
                <a:cs typeface="+mn-lt"/>
              </a:rPr>
              <a:t>Add following note:</a:t>
            </a:r>
          </a:p>
          <a:p>
            <a:pPr marL="457200" lvl="1" indent="0">
              <a:buClr>
                <a:srgbClr val="1F599C"/>
              </a:buClr>
              <a:buNone/>
            </a:pPr>
            <a:r>
              <a:rPr lang="en-US">
                <a:ea typeface="+mn-lt"/>
                <a:cs typeface="+mn-lt"/>
              </a:rPr>
              <a:t>"PROJECT SOIL BORINGS INDICATE HIGH GROUNDWATER. PLAN CONSTRUCTION ACTIVITIES ACCORDINGLY TO ACCOUNT FOR ANY DEWATERING NEEDED."</a:t>
            </a:r>
          </a:p>
        </p:txBody>
      </p:sp>
      <p:sp>
        <p:nvSpPr>
          <p:cNvPr id="6" name="Rectangle 5">
            <a:extLst>
              <a:ext uri="{FF2B5EF4-FFF2-40B4-BE49-F238E27FC236}">
                <a16:creationId xmlns:a16="http://schemas.microsoft.com/office/drawing/2014/main" id="{DF3B0CEC-352E-2B56-B8A3-1EF8ADE190DD}"/>
              </a:ext>
            </a:extLst>
          </p:cNvPr>
          <p:cNvSpPr/>
          <p:nvPr/>
        </p:nvSpPr>
        <p:spPr>
          <a:xfrm>
            <a:off x="179916" y="2719916"/>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CB3E8B3-C8B4-E0E8-F835-2931EDDAA226}"/>
              </a:ext>
            </a:extLst>
          </p:cNvPr>
          <p:cNvSpPr txBox="1"/>
          <p:nvPr/>
        </p:nvSpPr>
        <p:spPr>
          <a:xfrm>
            <a:off x="1206499" y="3354916"/>
            <a:ext cx="511175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NOT NEEDED IN SEQUENCE!</a:t>
            </a:r>
          </a:p>
        </p:txBody>
      </p:sp>
    </p:spTree>
    <p:extLst>
      <p:ext uri="{BB962C8B-B14F-4D97-AF65-F5344CB8AC3E}">
        <p14:creationId xmlns:p14="http://schemas.microsoft.com/office/powerpoint/2010/main" val="247411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D6AA2-52B6-00E8-A488-7D12949AC141}"/>
              </a:ext>
            </a:extLst>
          </p:cNvPr>
          <p:cNvSpPr>
            <a:spLocks noGrp="1"/>
          </p:cNvSpPr>
          <p:nvPr>
            <p:ph type="title"/>
          </p:nvPr>
        </p:nvSpPr>
        <p:spPr>
          <a:xfrm>
            <a:off x="645459" y="960120"/>
            <a:ext cx="3865695" cy="4171278"/>
          </a:xfrm>
        </p:spPr>
        <p:txBody>
          <a:bodyPr>
            <a:normAutofit/>
          </a:bodyPr>
          <a:lstStyle/>
          <a:p>
            <a:pPr algn="r"/>
            <a:r>
              <a:rPr lang="en-US" sz="3700">
                <a:solidFill>
                  <a:schemeClr val="tx1"/>
                </a:solidFill>
                <a:cs typeface="Calibri Light"/>
              </a:rPr>
              <a:t>Other Special Conditions/Notes:</a:t>
            </a:r>
            <a:endParaRPr lang="en-US" sz="3700">
              <a:solidFill>
                <a:schemeClr val="tx1"/>
              </a:solidFill>
            </a:endParaRPr>
          </a:p>
        </p:txBody>
      </p:sp>
      <p:sp>
        <p:nvSpPr>
          <p:cNvPr id="3" name="Content Placeholder 2">
            <a:extLst>
              <a:ext uri="{FF2B5EF4-FFF2-40B4-BE49-F238E27FC236}">
                <a16:creationId xmlns:a16="http://schemas.microsoft.com/office/drawing/2014/main" id="{276E0727-1119-291D-EC3D-A606884BAF60}"/>
              </a:ext>
            </a:extLst>
          </p:cNvPr>
          <p:cNvSpPr>
            <a:spLocks noGrp="1"/>
          </p:cNvSpPr>
          <p:nvPr>
            <p:ph idx="1"/>
          </p:nvPr>
        </p:nvSpPr>
        <p:spPr>
          <a:xfrm>
            <a:off x="4983164" y="960120"/>
            <a:ext cx="5511800" cy="4171278"/>
          </a:xfrm>
        </p:spPr>
        <p:txBody>
          <a:bodyPr>
            <a:normAutofit/>
          </a:bodyPr>
          <a:lstStyle/>
          <a:p>
            <a:pPr>
              <a:spcBef>
                <a:spcPts val="0"/>
              </a:spcBef>
              <a:spcAft>
                <a:spcPts val="600"/>
              </a:spcAft>
              <a:buChar char="•"/>
            </a:pPr>
            <a:r>
              <a:rPr lang="en-US">
                <a:ea typeface="+mn-lt"/>
                <a:cs typeface="+mn-lt"/>
              </a:rPr>
              <a:t>Storm Drain Construction</a:t>
            </a:r>
          </a:p>
          <a:p>
            <a:pPr lvl="1">
              <a:spcBef>
                <a:spcPts val="0"/>
              </a:spcBef>
              <a:spcAft>
                <a:spcPts val="600"/>
              </a:spcAft>
              <a:buChar char="•"/>
            </a:pPr>
            <a:r>
              <a:rPr lang="en-US">
                <a:solidFill>
                  <a:srgbClr val="000000"/>
                </a:solidFill>
                <a:latin typeface="Rockwell"/>
                <a:ea typeface="+mn-lt"/>
                <a:cs typeface="Segoe UI"/>
              </a:rPr>
              <a:t>WHEN CONSTRUCTING STORM DRAIN SYSTEMS, ENSURE POSITIVE FLOW IS MAINTAINED</a:t>
            </a:r>
          </a:p>
          <a:p>
            <a:pPr>
              <a:spcBef>
                <a:spcPts val="0"/>
              </a:spcBef>
              <a:spcAft>
                <a:spcPts val="600"/>
              </a:spcAft>
              <a:buChar char="•"/>
            </a:pPr>
            <a:r>
              <a:rPr lang="en-US">
                <a:ea typeface="+mn-lt"/>
                <a:cs typeface="+mn-lt"/>
              </a:rPr>
              <a:t>Define NOAA 3-day dry weather forecast</a:t>
            </a:r>
          </a:p>
          <a:p>
            <a:pPr lvl="1">
              <a:spcBef>
                <a:spcPts val="0"/>
              </a:spcBef>
              <a:spcAft>
                <a:spcPts val="600"/>
              </a:spcAft>
              <a:buChar char="•"/>
            </a:pPr>
            <a:r>
              <a:rPr lang="en-US">
                <a:ea typeface="+mn-lt"/>
                <a:cs typeface="+mn-lt"/>
              </a:rPr>
              <a:t>NOAA 3-DAY DRY WEATHER FORECASTS ARE “DRY” WHEN THE PROBABILITY OF PRECIPITATION DURING EACH OF THE THREE CONSECUTIVE DAYS IS LESS THAN 20%</a:t>
            </a:r>
          </a:p>
          <a:p>
            <a:pPr>
              <a:spcBef>
                <a:spcPts val="0"/>
              </a:spcBef>
              <a:spcAft>
                <a:spcPts val="600"/>
              </a:spcAft>
              <a:buChar char="•"/>
            </a:pPr>
            <a:endParaRPr lang="en-US">
              <a:ea typeface="+mn-lt"/>
              <a:cs typeface="+mn-lt"/>
            </a:endParaRPr>
          </a:p>
        </p:txBody>
      </p:sp>
      <p:sp>
        <p:nvSpPr>
          <p:cNvPr id="5" name="Rectangle 4">
            <a:extLst>
              <a:ext uri="{FF2B5EF4-FFF2-40B4-BE49-F238E27FC236}">
                <a16:creationId xmlns:a16="http://schemas.microsoft.com/office/drawing/2014/main" id="{9ED1FB32-6708-CAF0-00B8-A71F3FF8B87A}"/>
              </a:ext>
            </a:extLst>
          </p:cNvPr>
          <p:cNvSpPr/>
          <p:nvPr/>
        </p:nvSpPr>
        <p:spPr>
          <a:xfrm>
            <a:off x="4654549" y="4236297"/>
            <a:ext cx="7027333" cy="166158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E2E2F43-9BF9-A482-588A-49FEA9EAEEE5}"/>
              </a:ext>
            </a:extLst>
          </p:cNvPr>
          <p:cNvSpPr txBox="1"/>
          <p:nvPr/>
        </p:nvSpPr>
        <p:spPr>
          <a:xfrm>
            <a:off x="5344885" y="4560532"/>
            <a:ext cx="608541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rPr>
              <a:t>Definitions can be added to plan - </a:t>
            </a:r>
          </a:p>
          <a:p>
            <a:r>
              <a:rPr lang="en-US" sz="2800">
                <a:solidFill>
                  <a:schemeClr val="bg1"/>
                </a:solidFill>
              </a:rPr>
              <a:t>NOT NEEDED IN SEQUENCE!</a:t>
            </a:r>
            <a:endParaRPr lang="en-US">
              <a:solidFill>
                <a:schemeClr val="bg1"/>
              </a:solidFill>
            </a:endParaRPr>
          </a:p>
        </p:txBody>
      </p:sp>
    </p:spTree>
    <p:extLst>
      <p:ext uri="{BB962C8B-B14F-4D97-AF65-F5344CB8AC3E}">
        <p14:creationId xmlns:p14="http://schemas.microsoft.com/office/powerpoint/2010/main" val="1181177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0" name="Group 109">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11"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7"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8"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9"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0"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1"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2"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3"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4"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5"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6"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8"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9"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31" name="Group 130">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132" name="Rectangle 131">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3" name="Isosceles Triangle 132">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4" name="Rectangle 133">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p:nvSpPr>
          <p:cNvPr id="136" name="Rectangle 135">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8" name="Group 137">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39"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0"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1"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2"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3"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4"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5"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6"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7"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8"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9"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0"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1"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2"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3"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4"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5"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6"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7"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59" name="Freeform: Shape 158">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EA4D6AA2-52B6-00E8-A488-7D12949AC141}"/>
              </a:ext>
            </a:extLst>
          </p:cNvPr>
          <p:cNvSpPr>
            <a:spLocks noGrp="1"/>
          </p:cNvSpPr>
          <p:nvPr>
            <p:ph type="title"/>
          </p:nvPr>
        </p:nvSpPr>
        <p:spPr>
          <a:xfrm>
            <a:off x="1756043" y="1286121"/>
            <a:ext cx="8679915" cy="3171375"/>
          </a:xfrm>
        </p:spPr>
        <p:txBody>
          <a:bodyPr vert="horz" lIns="228600" tIns="228600" rIns="228600" bIns="0" rtlCol="0" anchor="ctr">
            <a:normAutofit/>
          </a:bodyPr>
          <a:lstStyle/>
          <a:p>
            <a:pPr>
              <a:lnSpc>
                <a:spcPct val="80000"/>
              </a:lnSpc>
            </a:pPr>
            <a:r>
              <a:rPr lang="en-US" sz="6000">
                <a:solidFill>
                  <a:schemeClr val="tx1"/>
                </a:solidFill>
              </a:rPr>
              <a:t>STABILIZATION: Let's Talk About It!</a:t>
            </a:r>
          </a:p>
        </p:txBody>
      </p:sp>
    </p:spTree>
    <p:extLst>
      <p:ext uri="{BB962C8B-B14F-4D97-AF65-F5344CB8AC3E}">
        <p14:creationId xmlns:p14="http://schemas.microsoft.com/office/powerpoint/2010/main" val="10209291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7D490819-5666-421A-BA38-5BB7F760B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2" name="Group 81">
            <a:extLst>
              <a:ext uri="{FF2B5EF4-FFF2-40B4-BE49-F238E27FC236}">
                <a16:creationId xmlns:a16="http://schemas.microsoft.com/office/drawing/2014/main" id="{8FDFAB5E-BFB6-4290-9F06-1AD4E52A3DF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83" name="Freeform 5">
              <a:extLst>
                <a:ext uri="{FF2B5EF4-FFF2-40B4-BE49-F238E27FC236}">
                  <a16:creationId xmlns:a16="http://schemas.microsoft.com/office/drawing/2014/main" id="{14FA43FA-82AD-4E41-A5A7-32F0F9DAA7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4" name="Freeform 6">
              <a:extLst>
                <a:ext uri="{FF2B5EF4-FFF2-40B4-BE49-F238E27FC236}">
                  <a16:creationId xmlns:a16="http://schemas.microsoft.com/office/drawing/2014/main" id="{C3C34A1E-706E-4DB7-891E-6FB4762411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5" name="Freeform 7">
              <a:extLst>
                <a:ext uri="{FF2B5EF4-FFF2-40B4-BE49-F238E27FC236}">
                  <a16:creationId xmlns:a16="http://schemas.microsoft.com/office/drawing/2014/main" id="{6E55BE0F-8EA7-4F30-B3FD-8F6DD29BA2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 name="Freeform 8">
              <a:extLst>
                <a:ext uri="{FF2B5EF4-FFF2-40B4-BE49-F238E27FC236}">
                  <a16:creationId xmlns:a16="http://schemas.microsoft.com/office/drawing/2014/main" id="{3C9F415B-574B-4647-BD72-F211EA3FA7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rgbClr val="FFFFFF">
                  <a:alpha val="35000"/>
                </a:srgb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7" name="Freeform 9">
              <a:extLst>
                <a:ext uri="{FF2B5EF4-FFF2-40B4-BE49-F238E27FC236}">
                  <a16:creationId xmlns:a16="http://schemas.microsoft.com/office/drawing/2014/main" id="{CDD98CAF-1BC1-4BD6-AAD2-68EBF8D8B2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rgbClr val="FFFFFF">
                  <a:alpha val="35000"/>
                </a:srgb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 name="Freeform 10">
              <a:extLst>
                <a:ext uri="{FF2B5EF4-FFF2-40B4-BE49-F238E27FC236}">
                  <a16:creationId xmlns:a16="http://schemas.microsoft.com/office/drawing/2014/main" id="{FF6CBDDA-3893-44B9-86D9-F1F38D4B5F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rgbClr val="FFFFFF">
                  <a:alpha val="35000"/>
                </a:srgb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9" name="Freeform 11">
              <a:extLst>
                <a:ext uri="{FF2B5EF4-FFF2-40B4-BE49-F238E27FC236}">
                  <a16:creationId xmlns:a16="http://schemas.microsoft.com/office/drawing/2014/main" id="{5FEF4109-DC7B-4C15-9C2D-53A69A120C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 name="Freeform 12">
              <a:extLst>
                <a:ext uri="{FF2B5EF4-FFF2-40B4-BE49-F238E27FC236}">
                  <a16:creationId xmlns:a16="http://schemas.microsoft.com/office/drawing/2014/main" id="{140DAA94-BB0A-4185-97AF-CB63182E85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Freeform 13">
              <a:extLst>
                <a:ext uri="{FF2B5EF4-FFF2-40B4-BE49-F238E27FC236}">
                  <a16:creationId xmlns:a16="http://schemas.microsoft.com/office/drawing/2014/main" id="{114C7C3A-04DD-4CC1-A272-F2578FE23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2" name="Freeform 14">
              <a:extLst>
                <a:ext uri="{FF2B5EF4-FFF2-40B4-BE49-F238E27FC236}">
                  <a16:creationId xmlns:a16="http://schemas.microsoft.com/office/drawing/2014/main" id="{4AA1C8D2-B988-4C8F-97B7-229630F2AD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3" name="Freeform 15">
              <a:extLst>
                <a:ext uri="{FF2B5EF4-FFF2-40B4-BE49-F238E27FC236}">
                  <a16:creationId xmlns:a16="http://schemas.microsoft.com/office/drawing/2014/main" id="{D5621FCD-0E62-4332-965D-80FA0EF809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4" name="Freeform 16">
              <a:extLst>
                <a:ext uri="{FF2B5EF4-FFF2-40B4-BE49-F238E27FC236}">
                  <a16:creationId xmlns:a16="http://schemas.microsoft.com/office/drawing/2014/main" id="{D1E7C9B8-4AA1-43A1-A547-785A413952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 name="Freeform 17">
              <a:extLst>
                <a:ext uri="{FF2B5EF4-FFF2-40B4-BE49-F238E27FC236}">
                  <a16:creationId xmlns:a16="http://schemas.microsoft.com/office/drawing/2014/main" id="{01F4C519-3639-48B7-A720-466A40BF17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6" name="Freeform 18">
              <a:extLst>
                <a:ext uri="{FF2B5EF4-FFF2-40B4-BE49-F238E27FC236}">
                  <a16:creationId xmlns:a16="http://schemas.microsoft.com/office/drawing/2014/main" id="{939AFA97-19A9-4DA4-A478-A3E31B83B4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7" name="Freeform 19">
              <a:extLst>
                <a:ext uri="{FF2B5EF4-FFF2-40B4-BE49-F238E27FC236}">
                  <a16:creationId xmlns:a16="http://schemas.microsoft.com/office/drawing/2014/main" id="{901126FE-0E00-4313-BDE9-CF2C04D96B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8" name="Freeform 20">
              <a:extLst>
                <a:ext uri="{FF2B5EF4-FFF2-40B4-BE49-F238E27FC236}">
                  <a16:creationId xmlns:a16="http://schemas.microsoft.com/office/drawing/2014/main" id="{1D31F0FA-D603-49E8-B72E-7665CF9A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rgbClr val="FFFFFF">
                  <a:alpha val="35000"/>
                </a:srgb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 name="Freeform 21">
              <a:extLst>
                <a:ext uri="{FF2B5EF4-FFF2-40B4-BE49-F238E27FC236}">
                  <a16:creationId xmlns:a16="http://schemas.microsoft.com/office/drawing/2014/main" id="{28C24D97-A4EA-4764-AEE5-61C0892F66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rgbClr val="FFFFFF">
                  <a:alpha val="35000"/>
                </a:srgb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0" name="Freeform 22">
              <a:extLst>
                <a:ext uri="{FF2B5EF4-FFF2-40B4-BE49-F238E27FC236}">
                  <a16:creationId xmlns:a16="http://schemas.microsoft.com/office/drawing/2014/main" id="{C6B724DA-22AE-4918-B782-3E7CD48583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23">
              <a:extLst>
                <a:ext uri="{FF2B5EF4-FFF2-40B4-BE49-F238E27FC236}">
                  <a16:creationId xmlns:a16="http://schemas.microsoft.com/office/drawing/2014/main" id="{9F6E83DB-ADF8-409A-95CF-41BE0E028F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 name="Freeform 24">
              <a:extLst>
                <a:ext uri="{FF2B5EF4-FFF2-40B4-BE49-F238E27FC236}">
                  <a16:creationId xmlns:a16="http://schemas.microsoft.com/office/drawing/2014/main" id="{C83EE84C-89F7-406E-959C-8E3518D3E4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 name="Freeform 25">
              <a:extLst>
                <a:ext uri="{FF2B5EF4-FFF2-40B4-BE49-F238E27FC236}">
                  <a16:creationId xmlns:a16="http://schemas.microsoft.com/office/drawing/2014/main" id="{209B50F9-709E-4054-AD5F-814AD7459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rgbClr val="FFFFFF">
                  <a:alpha val="35000"/>
                </a:srgb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104" name="Rectangle 103">
            <a:extLst>
              <a:ext uri="{FF2B5EF4-FFF2-40B4-BE49-F238E27FC236}">
                <a16:creationId xmlns:a16="http://schemas.microsoft.com/office/drawing/2014/main" id="{BC2574CF-1D35-4994-87BD-5A3378E1AB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7883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A677CA-CD15-F58C-B01E-B1195A9401E8}"/>
              </a:ext>
            </a:extLst>
          </p:cNvPr>
          <p:cNvSpPr>
            <a:spLocks noGrp="1"/>
          </p:cNvSpPr>
          <p:nvPr>
            <p:ph type="title"/>
          </p:nvPr>
        </p:nvSpPr>
        <p:spPr>
          <a:xfrm>
            <a:off x="749299" y="624246"/>
            <a:ext cx="3988993" cy="4171278"/>
          </a:xfrm>
        </p:spPr>
        <p:txBody>
          <a:bodyPr>
            <a:normAutofit/>
          </a:bodyPr>
          <a:lstStyle/>
          <a:p>
            <a:pPr algn="l"/>
            <a:r>
              <a:rPr lang="en-US" sz="5400">
                <a:solidFill>
                  <a:schemeClr val="tx1"/>
                </a:solidFill>
                <a:cs typeface="Calibri Light"/>
              </a:rPr>
              <a:t>How Does Stabilization Relate To Flexible SOC?</a:t>
            </a:r>
            <a:endParaRPr lang="en-US" sz="5400">
              <a:solidFill>
                <a:schemeClr val="tx1"/>
              </a:solidFill>
            </a:endParaRPr>
          </a:p>
        </p:txBody>
      </p:sp>
      <p:sp>
        <p:nvSpPr>
          <p:cNvPr id="105" name="Content Placeholder 2">
            <a:extLst>
              <a:ext uri="{FF2B5EF4-FFF2-40B4-BE49-F238E27FC236}">
                <a16:creationId xmlns:a16="http://schemas.microsoft.com/office/drawing/2014/main" id="{BD6E30DA-1EE1-89E3-06F4-769AFFD114B3}"/>
              </a:ext>
            </a:extLst>
          </p:cNvPr>
          <p:cNvSpPr>
            <a:spLocks noGrp="1"/>
          </p:cNvSpPr>
          <p:nvPr>
            <p:ph idx="1"/>
          </p:nvPr>
        </p:nvSpPr>
        <p:spPr>
          <a:xfrm>
            <a:off x="4664076" y="666296"/>
            <a:ext cx="7265985" cy="4171278"/>
          </a:xfrm>
        </p:spPr>
        <p:txBody>
          <a:bodyPr>
            <a:normAutofit/>
          </a:bodyPr>
          <a:lstStyle/>
          <a:p>
            <a:r>
              <a:rPr lang="en-US" sz="2200"/>
              <a:t>Using a Flexible Sequence requires clear, concise information be conveyed on the plans</a:t>
            </a:r>
          </a:p>
          <a:p>
            <a:pPr marL="0" indent="0">
              <a:buNone/>
            </a:pPr>
            <a:endParaRPr lang="en-US" sz="2200"/>
          </a:p>
          <a:p>
            <a:r>
              <a:rPr lang="en-US" sz="2200"/>
              <a:t>To clearly communicate information in areas where stabilization is needed, we must have a unified understanding of the definition of different types of "Stabilization" and which usage is appropriate</a:t>
            </a:r>
          </a:p>
        </p:txBody>
      </p:sp>
    </p:spTree>
    <p:extLst>
      <p:ext uri="{BB962C8B-B14F-4D97-AF65-F5344CB8AC3E}">
        <p14:creationId xmlns:p14="http://schemas.microsoft.com/office/powerpoint/2010/main" val="2956084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9DEFA-122C-08D4-F461-E65E59938B4C}"/>
              </a:ext>
            </a:extLst>
          </p:cNvPr>
          <p:cNvSpPr>
            <a:spLocks noGrp="1"/>
          </p:cNvSpPr>
          <p:nvPr>
            <p:ph type="title"/>
          </p:nvPr>
        </p:nvSpPr>
        <p:spPr/>
        <p:txBody>
          <a:bodyPr>
            <a:normAutofit/>
          </a:bodyPr>
          <a:lstStyle/>
          <a:p>
            <a:r>
              <a:rPr lang="en-US">
                <a:ea typeface="Calibri Light"/>
                <a:cs typeface="Calibri Light"/>
              </a:rPr>
              <a:t>Why a Flexible Sequence of Construction</a:t>
            </a:r>
          </a:p>
        </p:txBody>
      </p:sp>
      <p:sp>
        <p:nvSpPr>
          <p:cNvPr id="3" name="Content Placeholder 2">
            <a:extLst>
              <a:ext uri="{FF2B5EF4-FFF2-40B4-BE49-F238E27FC236}">
                <a16:creationId xmlns:a16="http://schemas.microsoft.com/office/drawing/2014/main" id="{4415C7F9-CFEE-B248-1FF0-B5021D46CBA6}"/>
              </a:ext>
            </a:extLst>
          </p:cNvPr>
          <p:cNvSpPr>
            <a:spLocks noGrp="1"/>
          </p:cNvSpPr>
          <p:nvPr>
            <p:ph idx="1"/>
          </p:nvPr>
        </p:nvSpPr>
        <p:spPr/>
        <p:txBody>
          <a:bodyPr/>
          <a:lstStyle/>
          <a:p>
            <a:pPr marL="342900" indent="-342900">
              <a:buAutoNum type="arabicPeriod"/>
            </a:pPr>
            <a:r>
              <a:rPr lang="en-US"/>
              <a:t>Build resilience into our projects to adapt to unforeseen circumstances</a:t>
            </a:r>
          </a:p>
          <a:p>
            <a:pPr marL="342900" indent="-342900">
              <a:buAutoNum type="arabicPeriod"/>
            </a:pPr>
            <a:r>
              <a:rPr lang="en-US"/>
              <a:t>Better plans to control sediment runoff and erosion</a:t>
            </a:r>
          </a:p>
          <a:p>
            <a:pPr marL="342900" indent="-342900">
              <a:buAutoNum type="arabicPeriod"/>
            </a:pPr>
            <a:r>
              <a:rPr lang="en-US"/>
              <a:t>Reduce the amount of time earth is exposed and vulnerable to erosion</a:t>
            </a:r>
          </a:p>
          <a:p>
            <a:pPr marL="342900" indent="-342900">
              <a:buAutoNum type="arabicPeriod"/>
            </a:pPr>
            <a:r>
              <a:rPr lang="en-US"/>
              <a:t>Preempt change orders</a:t>
            </a:r>
          </a:p>
          <a:p>
            <a:pPr marL="342900" indent="-342900">
              <a:buAutoNum type="arabicPeriod"/>
            </a:pPr>
            <a:endParaRPr lang="en-US"/>
          </a:p>
        </p:txBody>
      </p:sp>
    </p:spTree>
    <p:extLst>
      <p:ext uri="{BB962C8B-B14F-4D97-AF65-F5344CB8AC3E}">
        <p14:creationId xmlns:p14="http://schemas.microsoft.com/office/powerpoint/2010/main" val="24918516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1BFC5-BDCE-448F-2E1C-7BA1830C6622}"/>
              </a:ext>
            </a:extLst>
          </p:cNvPr>
          <p:cNvSpPr>
            <a:spLocks noGrp="1"/>
          </p:cNvSpPr>
          <p:nvPr>
            <p:ph type="title"/>
          </p:nvPr>
        </p:nvSpPr>
        <p:spPr/>
        <p:txBody>
          <a:bodyPr>
            <a:normAutofit/>
          </a:bodyPr>
          <a:lstStyle/>
          <a:p>
            <a:r>
              <a:rPr lang="en-US" sz="4400">
                <a:cs typeface="Calibri Light"/>
              </a:rPr>
              <a:t>TEMPORARY STABILIZATION</a:t>
            </a:r>
            <a:endParaRPr lang="en-US" sz="4400"/>
          </a:p>
        </p:txBody>
      </p:sp>
      <p:sp>
        <p:nvSpPr>
          <p:cNvPr id="3" name="Content Placeholder 2">
            <a:extLst>
              <a:ext uri="{FF2B5EF4-FFF2-40B4-BE49-F238E27FC236}">
                <a16:creationId xmlns:a16="http://schemas.microsoft.com/office/drawing/2014/main" id="{7BFCFA48-8DC3-9380-8152-3E5C3CF6849B}"/>
              </a:ext>
            </a:extLst>
          </p:cNvPr>
          <p:cNvSpPr>
            <a:spLocks noGrp="1"/>
          </p:cNvSpPr>
          <p:nvPr>
            <p:ph idx="1"/>
          </p:nvPr>
        </p:nvSpPr>
        <p:spPr>
          <a:xfrm>
            <a:off x="5182775" y="1432941"/>
            <a:ext cx="6182482" cy="1129405"/>
          </a:xfrm>
        </p:spPr>
        <p:txBody>
          <a:bodyPr>
            <a:normAutofit/>
          </a:bodyPr>
          <a:lstStyle/>
          <a:p>
            <a:pPr marL="0" indent="0">
              <a:buNone/>
            </a:pPr>
            <a:r>
              <a:rPr lang="en-US" sz="1600"/>
              <a:t>Category of stabilization used in long-term construction operations, for areas that will be re-disturbed at a later point in the construction process</a:t>
            </a:r>
            <a:r>
              <a:rPr lang="en-US" sz="1400"/>
              <a:t>. </a:t>
            </a:r>
          </a:p>
        </p:txBody>
      </p:sp>
      <p:sp>
        <p:nvSpPr>
          <p:cNvPr id="4" name="TextBox 3">
            <a:extLst>
              <a:ext uri="{FF2B5EF4-FFF2-40B4-BE49-F238E27FC236}">
                <a16:creationId xmlns:a16="http://schemas.microsoft.com/office/drawing/2014/main" id="{DDA0482D-D144-1843-AF60-6790BBC21582}"/>
              </a:ext>
            </a:extLst>
          </p:cNvPr>
          <p:cNvSpPr txBox="1"/>
          <p:nvPr/>
        </p:nvSpPr>
        <p:spPr>
          <a:xfrm>
            <a:off x="5248089" y="2695659"/>
            <a:ext cx="618876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t>This type of stabilization uses items in Section 704</a:t>
            </a:r>
          </a:p>
        </p:txBody>
      </p:sp>
      <p:sp>
        <p:nvSpPr>
          <p:cNvPr id="6" name="TextBox 5">
            <a:extLst>
              <a:ext uri="{FF2B5EF4-FFF2-40B4-BE49-F238E27FC236}">
                <a16:creationId xmlns:a16="http://schemas.microsoft.com/office/drawing/2014/main" id="{EECD978E-8BD2-A9DD-6BCD-F65235657F9F}"/>
              </a:ext>
            </a:extLst>
          </p:cNvPr>
          <p:cNvSpPr txBox="1"/>
          <p:nvPr/>
        </p:nvSpPr>
        <p:spPr>
          <a:xfrm>
            <a:off x="5114606" y="4733925"/>
            <a:ext cx="618876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a:solidFill>
                  <a:srgbClr val="FF0000"/>
                </a:solidFill>
              </a:rPr>
              <a:t>NOTE: TEMPORARY VEGETATION CANNOT BE IN PLACE LONGER THAN 6 MONTHS!</a:t>
            </a:r>
            <a:endParaRPr lang="en-US" sz="2000"/>
          </a:p>
        </p:txBody>
      </p:sp>
      <p:pic>
        <p:nvPicPr>
          <p:cNvPr id="7" name="Picture 6" descr="A white paper with black text&#10;&#10;Description automatically generated">
            <a:extLst>
              <a:ext uri="{FF2B5EF4-FFF2-40B4-BE49-F238E27FC236}">
                <a16:creationId xmlns:a16="http://schemas.microsoft.com/office/drawing/2014/main" id="{C741460F-B70D-E833-F149-E4F395BCB6E6}"/>
              </a:ext>
            </a:extLst>
          </p:cNvPr>
          <p:cNvPicPr>
            <a:picLocks noChangeAspect="1"/>
          </p:cNvPicPr>
          <p:nvPr/>
        </p:nvPicPr>
        <p:blipFill rotWithShape="1">
          <a:blip r:embed="rId3"/>
          <a:srcRect l="648" t="19512" r="-296" b="-406"/>
          <a:stretch/>
        </p:blipFill>
        <p:spPr>
          <a:xfrm>
            <a:off x="5700619" y="3238418"/>
            <a:ext cx="4695237" cy="1392484"/>
          </a:xfrm>
          <a:prstGeom prst="rect">
            <a:avLst/>
          </a:prstGeom>
        </p:spPr>
      </p:pic>
      <p:cxnSp>
        <p:nvCxnSpPr>
          <p:cNvPr id="5" name="Straight Arrow Connector 4">
            <a:extLst>
              <a:ext uri="{FF2B5EF4-FFF2-40B4-BE49-F238E27FC236}">
                <a16:creationId xmlns:a16="http://schemas.microsoft.com/office/drawing/2014/main" id="{F9FA258F-0146-F20A-A0DE-FEC937A9E046}"/>
              </a:ext>
            </a:extLst>
          </p:cNvPr>
          <p:cNvCxnSpPr/>
          <p:nvPr/>
        </p:nvCxnSpPr>
        <p:spPr>
          <a:xfrm>
            <a:off x="3486150" y="4733925"/>
            <a:ext cx="390525" cy="8096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1B2CC988-E250-4AAA-5E26-2BF7A77C6727}"/>
              </a:ext>
            </a:extLst>
          </p:cNvPr>
          <p:cNvCxnSpPr>
            <a:cxnSpLocks/>
          </p:cNvCxnSpPr>
          <p:nvPr/>
        </p:nvCxnSpPr>
        <p:spPr>
          <a:xfrm flipH="1">
            <a:off x="1266824" y="4819649"/>
            <a:ext cx="304800" cy="695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1F15D94-B00D-C288-719A-35C73EF013FE}"/>
              </a:ext>
            </a:extLst>
          </p:cNvPr>
          <p:cNvSpPr txBox="1"/>
          <p:nvPr/>
        </p:nvSpPr>
        <p:spPr>
          <a:xfrm>
            <a:off x="157094" y="5530988"/>
            <a:ext cx="256926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0000"/>
                </a:solidFill>
              </a:rPr>
              <a:t>INCREMENTAL STABILIZATION</a:t>
            </a:r>
          </a:p>
        </p:txBody>
      </p:sp>
      <p:sp>
        <p:nvSpPr>
          <p:cNvPr id="13" name="TextBox 12">
            <a:extLst>
              <a:ext uri="{FF2B5EF4-FFF2-40B4-BE49-F238E27FC236}">
                <a16:creationId xmlns:a16="http://schemas.microsoft.com/office/drawing/2014/main" id="{1CAAE34E-7F90-A696-F0AF-BBEC954FF4C6}"/>
              </a:ext>
            </a:extLst>
          </p:cNvPr>
          <p:cNvSpPr txBox="1"/>
          <p:nvPr/>
        </p:nvSpPr>
        <p:spPr>
          <a:xfrm>
            <a:off x="2728844" y="5528248"/>
            <a:ext cx="256926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0000"/>
                </a:solidFill>
              </a:rPr>
              <a:t>TEMPORARY STABILIZATION</a:t>
            </a:r>
          </a:p>
        </p:txBody>
      </p:sp>
    </p:spTree>
    <p:extLst>
      <p:ext uri="{BB962C8B-B14F-4D97-AF65-F5344CB8AC3E}">
        <p14:creationId xmlns:p14="http://schemas.microsoft.com/office/powerpoint/2010/main" val="3708915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P spid="11"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1BFC5-BDCE-448F-2E1C-7BA1830C6622}"/>
              </a:ext>
            </a:extLst>
          </p:cNvPr>
          <p:cNvSpPr>
            <a:spLocks noGrp="1"/>
          </p:cNvSpPr>
          <p:nvPr>
            <p:ph type="title"/>
          </p:nvPr>
        </p:nvSpPr>
        <p:spPr>
          <a:xfrm>
            <a:off x="7594836" y="1272254"/>
            <a:ext cx="3949944" cy="678087"/>
          </a:xfrm>
        </p:spPr>
        <p:txBody>
          <a:bodyPr vert="horz" lIns="228600" tIns="228600" rIns="228600" bIns="0" rtlCol="0" anchor="b">
            <a:noAutofit/>
          </a:bodyPr>
          <a:lstStyle/>
          <a:p>
            <a:pPr algn="l">
              <a:lnSpc>
                <a:spcPct val="80000"/>
              </a:lnSpc>
            </a:pPr>
            <a:r>
              <a:rPr lang="en-US" sz="2800" b="1">
                <a:solidFill>
                  <a:schemeClr val="tx2"/>
                </a:solidFill>
              </a:rPr>
              <a:t>TEMPORARY STABILIZATION</a:t>
            </a:r>
          </a:p>
        </p:txBody>
      </p:sp>
      <p:sp>
        <p:nvSpPr>
          <p:cNvPr id="3" name="Content Placeholder 2">
            <a:extLst>
              <a:ext uri="{FF2B5EF4-FFF2-40B4-BE49-F238E27FC236}">
                <a16:creationId xmlns:a16="http://schemas.microsoft.com/office/drawing/2014/main" id="{7BFCFA48-8DC3-9380-8152-3E5C3CF6849B}"/>
              </a:ext>
            </a:extLst>
          </p:cNvPr>
          <p:cNvSpPr>
            <a:spLocks noGrp="1"/>
          </p:cNvSpPr>
          <p:nvPr>
            <p:ph idx="1"/>
          </p:nvPr>
        </p:nvSpPr>
        <p:spPr>
          <a:xfrm>
            <a:off x="7594836" y="2368587"/>
            <a:ext cx="3849625" cy="1027982"/>
          </a:xfrm>
        </p:spPr>
        <p:txBody>
          <a:bodyPr vert="horz" lIns="91440" tIns="0" rIns="91440" bIns="45720" rtlCol="0">
            <a:normAutofit/>
          </a:bodyPr>
          <a:lstStyle/>
          <a:p>
            <a:pPr marL="0" indent="0">
              <a:lnSpc>
                <a:spcPct val="100000"/>
              </a:lnSpc>
              <a:buNone/>
            </a:pPr>
            <a:r>
              <a:rPr lang="en-US">
                <a:solidFill>
                  <a:schemeClr val="tx2"/>
                </a:solidFill>
              </a:rPr>
              <a:t>Used in phased construction for areas that will be re-disturbed over time</a:t>
            </a:r>
          </a:p>
        </p:txBody>
      </p:sp>
      <p:pic>
        <p:nvPicPr>
          <p:cNvPr id="6" name="Picture 5" descr="A bulldozer on a dirt road&#10;&#10;Description automatically generated">
            <a:extLst>
              <a:ext uri="{FF2B5EF4-FFF2-40B4-BE49-F238E27FC236}">
                <a16:creationId xmlns:a16="http://schemas.microsoft.com/office/drawing/2014/main" id="{BE2788EA-2D0E-A0F8-66B7-9256A4D0AC57}"/>
              </a:ext>
            </a:extLst>
          </p:cNvPr>
          <p:cNvPicPr>
            <a:picLocks noChangeAspect="1"/>
          </p:cNvPicPr>
          <p:nvPr/>
        </p:nvPicPr>
        <p:blipFill rotWithShape="1">
          <a:blip r:embed="rId3"/>
          <a:srcRect l="4287" r="7982" b="2"/>
          <a:stretch/>
        </p:blipFill>
        <p:spPr>
          <a:xfrm>
            <a:off x="972115" y="960214"/>
            <a:ext cx="5641848" cy="4919472"/>
          </a:xfrm>
          <a:prstGeom prst="rect">
            <a:avLst/>
          </a:prstGeom>
          <a:ln w="12700">
            <a:noFill/>
          </a:ln>
        </p:spPr>
      </p:pic>
      <p:pic>
        <p:nvPicPr>
          <p:cNvPr id="10" name="Picture 9" descr="A close-up of a sign&#10;&#10;Description automatically generated">
            <a:extLst>
              <a:ext uri="{FF2B5EF4-FFF2-40B4-BE49-F238E27FC236}">
                <a16:creationId xmlns:a16="http://schemas.microsoft.com/office/drawing/2014/main" id="{D20F3C01-BA36-65BD-21B3-39AC131874B4}"/>
              </a:ext>
            </a:extLst>
          </p:cNvPr>
          <p:cNvPicPr>
            <a:picLocks noChangeAspect="1"/>
          </p:cNvPicPr>
          <p:nvPr/>
        </p:nvPicPr>
        <p:blipFill>
          <a:blip r:embed="rId4"/>
          <a:stretch>
            <a:fillRect/>
          </a:stretch>
        </p:blipFill>
        <p:spPr>
          <a:xfrm>
            <a:off x="7553738" y="3432904"/>
            <a:ext cx="4257262" cy="1525107"/>
          </a:xfrm>
          <a:prstGeom prst="rect">
            <a:avLst/>
          </a:prstGeom>
        </p:spPr>
      </p:pic>
      <p:pic>
        <p:nvPicPr>
          <p:cNvPr id="4" name="Picture 3">
            <a:extLst>
              <a:ext uri="{FF2B5EF4-FFF2-40B4-BE49-F238E27FC236}">
                <a16:creationId xmlns:a16="http://schemas.microsoft.com/office/drawing/2014/main" id="{91DB6BBA-4E86-9201-4842-8099958D8CFA}"/>
              </a:ext>
            </a:extLst>
          </p:cNvPr>
          <p:cNvPicPr>
            <a:picLocks noChangeAspect="1"/>
          </p:cNvPicPr>
          <p:nvPr/>
        </p:nvPicPr>
        <p:blipFill>
          <a:blip r:embed="rId5"/>
          <a:stretch>
            <a:fillRect/>
          </a:stretch>
        </p:blipFill>
        <p:spPr>
          <a:xfrm>
            <a:off x="1512173" y="275573"/>
            <a:ext cx="4731350" cy="6306854"/>
          </a:xfrm>
          <a:prstGeom prst="rect">
            <a:avLst/>
          </a:prstGeom>
        </p:spPr>
      </p:pic>
      <p:pic>
        <p:nvPicPr>
          <p:cNvPr id="5" name="Picture 4" descr="A field of hay on a road&#10;&#10;Description automatically generated">
            <a:extLst>
              <a:ext uri="{FF2B5EF4-FFF2-40B4-BE49-F238E27FC236}">
                <a16:creationId xmlns:a16="http://schemas.microsoft.com/office/drawing/2014/main" id="{06BB5A44-83AF-8ACD-625A-AEC6889FF034}"/>
              </a:ext>
            </a:extLst>
          </p:cNvPr>
          <p:cNvPicPr>
            <a:picLocks noChangeAspect="1"/>
          </p:cNvPicPr>
          <p:nvPr/>
        </p:nvPicPr>
        <p:blipFill>
          <a:blip r:embed="rId6"/>
          <a:stretch>
            <a:fillRect/>
          </a:stretch>
        </p:blipFill>
        <p:spPr>
          <a:xfrm>
            <a:off x="91561" y="1948070"/>
            <a:ext cx="7285789" cy="2957763"/>
          </a:xfrm>
          <a:prstGeom prst="rect">
            <a:avLst/>
          </a:prstGeom>
        </p:spPr>
      </p:pic>
    </p:spTree>
    <p:extLst>
      <p:ext uri="{BB962C8B-B14F-4D97-AF65-F5344CB8AC3E}">
        <p14:creationId xmlns:p14="http://schemas.microsoft.com/office/powerpoint/2010/main" val="198290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F5D6D-B149-C877-15A5-B68F01A5BBD9}"/>
              </a:ext>
            </a:extLst>
          </p:cNvPr>
          <p:cNvSpPr>
            <a:spLocks noGrp="1"/>
          </p:cNvSpPr>
          <p:nvPr>
            <p:ph type="title"/>
          </p:nvPr>
        </p:nvSpPr>
        <p:spPr>
          <a:xfrm>
            <a:off x="7269686" y="795527"/>
            <a:ext cx="4123738" cy="1433323"/>
          </a:xfrm>
        </p:spPr>
        <p:txBody>
          <a:bodyPr>
            <a:normAutofit/>
          </a:bodyPr>
          <a:lstStyle/>
          <a:p>
            <a:r>
              <a:rPr lang="en-US" sz="3200" b="1">
                <a:solidFill>
                  <a:schemeClr val="tx2"/>
                </a:solidFill>
                <a:ea typeface="Calibri Light"/>
                <a:cs typeface="Calibri Light"/>
              </a:rPr>
              <a:t>PERMANENT STABILIZATION</a:t>
            </a:r>
            <a:endParaRPr lang="en-US" sz="3200" b="1">
              <a:solidFill>
                <a:schemeClr val="tx2"/>
              </a:solidFill>
            </a:endParaRPr>
          </a:p>
        </p:txBody>
      </p:sp>
      <p:sp>
        <p:nvSpPr>
          <p:cNvPr id="3" name="Content Placeholder 2">
            <a:extLst>
              <a:ext uri="{FF2B5EF4-FFF2-40B4-BE49-F238E27FC236}">
                <a16:creationId xmlns:a16="http://schemas.microsoft.com/office/drawing/2014/main" id="{2AB2E3DA-D501-69EC-9568-1A21192E5C3E}"/>
              </a:ext>
            </a:extLst>
          </p:cNvPr>
          <p:cNvSpPr>
            <a:spLocks noGrp="1"/>
          </p:cNvSpPr>
          <p:nvPr>
            <p:ph idx="1"/>
          </p:nvPr>
        </p:nvSpPr>
        <p:spPr>
          <a:xfrm>
            <a:off x="7264881" y="3597344"/>
            <a:ext cx="4448148" cy="1966499"/>
          </a:xfrm>
        </p:spPr>
        <p:txBody>
          <a:bodyPr>
            <a:noAutofit/>
          </a:bodyPr>
          <a:lstStyle/>
          <a:p>
            <a:pPr>
              <a:buClr>
                <a:srgbClr val="BC842A"/>
              </a:buClr>
            </a:pPr>
            <a:r>
              <a:rPr lang="en-US" sz="2000"/>
              <a:t>Establishes the final landscaped condition</a:t>
            </a:r>
          </a:p>
          <a:p>
            <a:pPr>
              <a:buClr>
                <a:srgbClr val="BC842A"/>
              </a:buClr>
            </a:pPr>
            <a:r>
              <a:rPr lang="en-US" sz="2000"/>
              <a:t>Areas where permanent stabilization has been installed should not be re-disturbed</a:t>
            </a:r>
          </a:p>
        </p:txBody>
      </p:sp>
      <p:pic>
        <p:nvPicPr>
          <p:cNvPr id="4" name="Picture 3">
            <a:extLst>
              <a:ext uri="{FF2B5EF4-FFF2-40B4-BE49-F238E27FC236}">
                <a16:creationId xmlns:a16="http://schemas.microsoft.com/office/drawing/2014/main" id="{11182669-1B62-9C62-5F3C-EF6314967783}"/>
              </a:ext>
            </a:extLst>
          </p:cNvPr>
          <p:cNvPicPr>
            <a:picLocks noChangeAspect="1"/>
          </p:cNvPicPr>
          <p:nvPr/>
        </p:nvPicPr>
        <p:blipFill>
          <a:blip r:embed="rId3"/>
          <a:stretch>
            <a:fillRect/>
          </a:stretch>
        </p:blipFill>
        <p:spPr>
          <a:xfrm>
            <a:off x="797178" y="1311308"/>
            <a:ext cx="5816785" cy="4217283"/>
          </a:xfrm>
          <a:prstGeom prst="rect">
            <a:avLst/>
          </a:prstGeom>
          <a:ln w="12700">
            <a:noFill/>
          </a:ln>
        </p:spPr>
      </p:pic>
      <p:cxnSp>
        <p:nvCxnSpPr>
          <p:cNvPr id="6" name="Straight Arrow Connector 5">
            <a:extLst>
              <a:ext uri="{FF2B5EF4-FFF2-40B4-BE49-F238E27FC236}">
                <a16:creationId xmlns:a16="http://schemas.microsoft.com/office/drawing/2014/main" id="{BA5B6E17-F28C-CEEF-589A-E9972185019F}"/>
              </a:ext>
            </a:extLst>
          </p:cNvPr>
          <p:cNvCxnSpPr/>
          <p:nvPr/>
        </p:nvCxnSpPr>
        <p:spPr>
          <a:xfrm>
            <a:off x="10421454" y="1741141"/>
            <a:ext cx="390525" cy="6881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96EEC5E6-C1E6-5304-0BB7-D155B953C574}"/>
              </a:ext>
            </a:extLst>
          </p:cNvPr>
          <p:cNvCxnSpPr>
            <a:cxnSpLocks/>
          </p:cNvCxnSpPr>
          <p:nvPr/>
        </p:nvCxnSpPr>
        <p:spPr>
          <a:xfrm flipH="1">
            <a:off x="7903954" y="1738518"/>
            <a:ext cx="304800" cy="695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592C337-4815-3F1A-534F-FE0EEFBC277B}"/>
              </a:ext>
            </a:extLst>
          </p:cNvPr>
          <p:cNvSpPr txBox="1"/>
          <p:nvPr/>
        </p:nvSpPr>
        <p:spPr>
          <a:xfrm>
            <a:off x="6794224" y="2449857"/>
            <a:ext cx="256926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0000"/>
                </a:solidFill>
              </a:rPr>
              <a:t>FINAL STABILIZATION</a:t>
            </a:r>
          </a:p>
        </p:txBody>
      </p:sp>
      <p:sp>
        <p:nvSpPr>
          <p:cNvPr id="33" name="TextBox 32">
            <a:extLst>
              <a:ext uri="{FF2B5EF4-FFF2-40B4-BE49-F238E27FC236}">
                <a16:creationId xmlns:a16="http://schemas.microsoft.com/office/drawing/2014/main" id="{F352DB04-F4F4-F406-D1A3-EF6022E0B68E}"/>
              </a:ext>
            </a:extLst>
          </p:cNvPr>
          <p:cNvSpPr txBox="1"/>
          <p:nvPr/>
        </p:nvSpPr>
        <p:spPr>
          <a:xfrm>
            <a:off x="9664148" y="2456345"/>
            <a:ext cx="256926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solidFill>
                  <a:srgbClr val="FF0000"/>
                </a:solidFill>
              </a:rPr>
              <a:t>SAME-DAY </a:t>
            </a:r>
          </a:p>
          <a:p>
            <a:pPr algn="ctr"/>
            <a:r>
              <a:rPr lang="en-US">
                <a:solidFill>
                  <a:srgbClr val="FF0000"/>
                </a:solidFill>
              </a:rPr>
              <a:t>STABILIZATION</a:t>
            </a:r>
            <a:endParaRPr lang="en-US"/>
          </a:p>
        </p:txBody>
      </p:sp>
    </p:spTree>
    <p:extLst>
      <p:ext uri="{BB962C8B-B14F-4D97-AF65-F5344CB8AC3E}">
        <p14:creationId xmlns:p14="http://schemas.microsoft.com/office/powerpoint/2010/main" val="98077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3"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F5D6D-B149-C877-15A5-B68F01A5BBD9}"/>
              </a:ext>
            </a:extLst>
          </p:cNvPr>
          <p:cNvSpPr>
            <a:spLocks noGrp="1"/>
          </p:cNvSpPr>
          <p:nvPr>
            <p:ph type="title"/>
          </p:nvPr>
        </p:nvSpPr>
        <p:spPr>
          <a:xfrm>
            <a:off x="7269686" y="795527"/>
            <a:ext cx="4123738" cy="1433323"/>
          </a:xfrm>
        </p:spPr>
        <p:txBody>
          <a:bodyPr>
            <a:normAutofit/>
          </a:bodyPr>
          <a:lstStyle/>
          <a:p>
            <a:r>
              <a:rPr lang="en-US" sz="3200" b="1">
                <a:solidFill>
                  <a:schemeClr val="tx2"/>
                </a:solidFill>
                <a:ea typeface="Calibri Light"/>
                <a:cs typeface="Calibri Light"/>
              </a:rPr>
              <a:t>FINAL </a:t>
            </a:r>
            <a:br>
              <a:rPr lang="en-US" sz="3200" b="1">
                <a:solidFill>
                  <a:schemeClr val="tx2"/>
                </a:solidFill>
                <a:ea typeface="Calibri Light"/>
                <a:cs typeface="Calibri Light"/>
              </a:rPr>
            </a:br>
            <a:r>
              <a:rPr lang="en-US" sz="3200" b="1">
                <a:solidFill>
                  <a:schemeClr val="tx2"/>
                </a:solidFill>
                <a:ea typeface="Calibri Light"/>
                <a:cs typeface="Calibri Light"/>
              </a:rPr>
              <a:t>STABILIZATION</a:t>
            </a:r>
            <a:endParaRPr lang="en-US" sz="3200" b="1">
              <a:solidFill>
                <a:schemeClr val="tx2"/>
              </a:solidFill>
            </a:endParaRPr>
          </a:p>
        </p:txBody>
      </p:sp>
      <p:sp>
        <p:nvSpPr>
          <p:cNvPr id="3" name="Content Placeholder 2">
            <a:extLst>
              <a:ext uri="{FF2B5EF4-FFF2-40B4-BE49-F238E27FC236}">
                <a16:creationId xmlns:a16="http://schemas.microsoft.com/office/drawing/2014/main" id="{2AB2E3DA-D501-69EC-9568-1A21192E5C3E}"/>
              </a:ext>
            </a:extLst>
          </p:cNvPr>
          <p:cNvSpPr>
            <a:spLocks noGrp="1"/>
          </p:cNvSpPr>
          <p:nvPr>
            <p:ph idx="1"/>
          </p:nvPr>
        </p:nvSpPr>
        <p:spPr>
          <a:xfrm>
            <a:off x="7264881" y="2338388"/>
            <a:ext cx="4118898" cy="2858364"/>
          </a:xfrm>
        </p:spPr>
        <p:txBody>
          <a:bodyPr>
            <a:noAutofit/>
          </a:bodyPr>
          <a:lstStyle/>
          <a:p>
            <a:pPr>
              <a:buClr>
                <a:srgbClr val="E26242"/>
              </a:buClr>
            </a:pPr>
            <a:r>
              <a:rPr lang="en-US" sz="2000"/>
              <a:t>Used at end of construction within a given work area</a:t>
            </a:r>
          </a:p>
          <a:p>
            <a:pPr>
              <a:buClr>
                <a:srgbClr val="E26242"/>
              </a:buClr>
            </a:pPr>
            <a:r>
              <a:rPr lang="en-US" sz="2000"/>
              <a:t>Establishes final landscaped condition</a:t>
            </a:r>
          </a:p>
          <a:p>
            <a:pPr>
              <a:buClr>
                <a:srgbClr val="E26242"/>
              </a:buClr>
            </a:pPr>
            <a:r>
              <a:rPr lang="en-US" sz="2000"/>
              <a:t>During construction, E&amp;SC needs to be provided in these areas</a:t>
            </a:r>
          </a:p>
        </p:txBody>
      </p:sp>
      <p:pic>
        <p:nvPicPr>
          <p:cNvPr id="4" name="Picture 3" descr="A person in a safety suit on grass&#10;&#10;Description automatically generated">
            <a:extLst>
              <a:ext uri="{FF2B5EF4-FFF2-40B4-BE49-F238E27FC236}">
                <a16:creationId xmlns:a16="http://schemas.microsoft.com/office/drawing/2014/main" id="{F1A35817-7411-AB46-AD23-FC110192430D}"/>
              </a:ext>
            </a:extLst>
          </p:cNvPr>
          <p:cNvPicPr>
            <a:picLocks noChangeAspect="1"/>
          </p:cNvPicPr>
          <p:nvPr/>
        </p:nvPicPr>
        <p:blipFill rotWithShape="1">
          <a:blip r:embed="rId3"/>
          <a:srcRect r="32909" b="-2"/>
          <a:stretch/>
        </p:blipFill>
        <p:spPr>
          <a:xfrm>
            <a:off x="808221" y="960214"/>
            <a:ext cx="5805742" cy="4919472"/>
          </a:xfrm>
          <a:prstGeom prst="rect">
            <a:avLst/>
          </a:prstGeom>
          <a:ln w="12700">
            <a:noFill/>
          </a:ln>
        </p:spPr>
      </p:pic>
    </p:spTree>
    <p:extLst>
      <p:ext uri="{BB962C8B-B14F-4D97-AF65-F5344CB8AC3E}">
        <p14:creationId xmlns:p14="http://schemas.microsoft.com/office/powerpoint/2010/main" val="23564218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F5D6D-B149-C877-15A5-B68F01A5BBD9}"/>
              </a:ext>
            </a:extLst>
          </p:cNvPr>
          <p:cNvSpPr>
            <a:spLocks noGrp="1"/>
          </p:cNvSpPr>
          <p:nvPr>
            <p:ph type="title"/>
          </p:nvPr>
        </p:nvSpPr>
        <p:spPr/>
        <p:txBody>
          <a:bodyPr>
            <a:normAutofit/>
          </a:bodyPr>
          <a:lstStyle/>
          <a:p>
            <a:r>
              <a:rPr lang="en-US" sz="4400">
                <a:ea typeface="Calibri Light"/>
                <a:cs typeface="Calibri Light"/>
              </a:rPr>
              <a:t>SAME-DAY</a:t>
            </a:r>
            <a:br>
              <a:rPr lang="en-US" sz="4400">
                <a:ea typeface="Calibri Light"/>
                <a:cs typeface="Calibri Light"/>
              </a:rPr>
            </a:br>
            <a:r>
              <a:rPr lang="en-US" sz="4400">
                <a:ea typeface="Calibri Light"/>
                <a:cs typeface="Calibri Light"/>
              </a:rPr>
              <a:t>STABILIZATION</a:t>
            </a:r>
            <a:endParaRPr lang="en-US" sz="4400"/>
          </a:p>
        </p:txBody>
      </p:sp>
      <p:sp>
        <p:nvSpPr>
          <p:cNvPr id="3" name="Content Placeholder 2">
            <a:extLst>
              <a:ext uri="{FF2B5EF4-FFF2-40B4-BE49-F238E27FC236}">
                <a16:creationId xmlns:a16="http://schemas.microsoft.com/office/drawing/2014/main" id="{2AB2E3DA-D501-69EC-9568-1A21192E5C3E}"/>
              </a:ext>
            </a:extLst>
          </p:cNvPr>
          <p:cNvSpPr>
            <a:spLocks noGrp="1"/>
          </p:cNvSpPr>
          <p:nvPr>
            <p:ph idx="1"/>
          </p:nvPr>
        </p:nvSpPr>
        <p:spPr>
          <a:xfrm>
            <a:off x="5118447" y="1107986"/>
            <a:ext cx="6540153" cy="3524597"/>
          </a:xfrm>
        </p:spPr>
        <p:txBody>
          <a:bodyPr>
            <a:normAutofit/>
          </a:bodyPr>
          <a:lstStyle/>
          <a:p>
            <a:r>
              <a:rPr lang="en-US" sz="2000"/>
              <a:t>Used at end of construction within a given work DAY</a:t>
            </a:r>
          </a:p>
          <a:p>
            <a:r>
              <a:rPr lang="en-US" sz="2000"/>
              <a:t>Establishes final landscaped condition</a:t>
            </a:r>
          </a:p>
          <a:p>
            <a:r>
              <a:rPr lang="en-US" sz="2000"/>
              <a:t>NO additional E&amp;SC measures needed in these areas. Final planting is installed at the end of the day, rendering them "stable".</a:t>
            </a:r>
          </a:p>
        </p:txBody>
      </p:sp>
      <p:sp>
        <p:nvSpPr>
          <p:cNvPr id="5" name="Content Placeholder 2">
            <a:extLst>
              <a:ext uri="{FF2B5EF4-FFF2-40B4-BE49-F238E27FC236}">
                <a16:creationId xmlns:a16="http://schemas.microsoft.com/office/drawing/2014/main" id="{D66A6895-F920-34DC-3D48-F150A8B01A2C}"/>
              </a:ext>
            </a:extLst>
          </p:cNvPr>
          <p:cNvSpPr txBox="1">
            <a:spLocks/>
          </p:cNvSpPr>
          <p:nvPr/>
        </p:nvSpPr>
        <p:spPr>
          <a:xfrm>
            <a:off x="5503436" y="4275149"/>
            <a:ext cx="5799933" cy="2116837"/>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120000"/>
              </a:lnSpc>
              <a:spcBef>
                <a:spcPts val="1000"/>
              </a:spcBef>
              <a:buClr>
                <a:schemeClr val="accent1"/>
              </a:buClr>
              <a:buSzPct val="110000"/>
              <a:buFont typeface="Wingdings" panose="05000000000000000000" pitchFamily="2" charset="2"/>
              <a:buChar char="§"/>
              <a:defRPr sz="18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600" kern="120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4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10000"/>
              <a:buFont typeface="Wingdings" panose="05000000000000000000" pitchFamily="2" charset="2"/>
              <a:buChar char="§"/>
              <a:defRPr sz="1200" kern="1200">
                <a:solidFill>
                  <a:schemeClr val="tx1"/>
                </a:solidFill>
                <a:effectLst/>
                <a:latin typeface="+mn-lt"/>
                <a:ea typeface="+mn-ea"/>
                <a:cs typeface="+mn-cs"/>
              </a:defRPr>
            </a:lvl9pPr>
          </a:lstStyle>
          <a:p>
            <a:pPr>
              <a:spcBef>
                <a:spcPts val="0"/>
              </a:spcBef>
              <a:spcAft>
                <a:spcPts val="600"/>
              </a:spcAft>
              <a:buFont typeface="Wingdings,Sans-Serif" panose="05000000000000000000" pitchFamily="2" charset="2"/>
              <a:buChar char="•"/>
            </a:pPr>
            <a:r>
              <a:rPr lang="en-US" sz="1900">
                <a:ea typeface="+mn-lt"/>
                <a:cs typeface="+mn-lt"/>
              </a:rPr>
              <a:t>Include the following note on the plans:</a:t>
            </a:r>
          </a:p>
          <a:p>
            <a:pPr lvl="1"/>
            <a:r>
              <a:rPr lang="en-US" sz="1900">
                <a:ea typeface="+mn-lt"/>
                <a:cs typeface="+mn-lt"/>
              </a:rPr>
              <a:t>PERMANENTLY STABILIZE AREAS IDENTIFIED FOR SAME DAY STABILIZATION BY THE END OF EACH WORKDAY. LIMIT DISTURBED AREAS TO ONLY WHAT IS WORKED THAT DAY. DO NOT RE-DISTURB AREAS OF SAME DAY STABILIZATION.</a:t>
            </a:r>
          </a:p>
          <a:p>
            <a:pPr marL="457200" lvl="1" indent="0">
              <a:buFont typeface="Wingdings" panose="05000000000000000000" pitchFamily="2" charset="2"/>
              <a:buNone/>
            </a:pPr>
            <a:br>
              <a:rPr lang="en-US"/>
            </a:br>
            <a:endParaRPr lang="en-US"/>
          </a:p>
          <a:p>
            <a:pPr lvl="1">
              <a:spcBef>
                <a:spcPts val="0"/>
              </a:spcBef>
              <a:spcAft>
                <a:spcPts val="600"/>
              </a:spcAft>
              <a:buFont typeface="Wingdings,Sans-Serif" panose="05000000000000000000" pitchFamily="2" charset="2"/>
              <a:buChar char="•"/>
            </a:pPr>
            <a:endParaRPr lang="en-US"/>
          </a:p>
        </p:txBody>
      </p:sp>
    </p:spTree>
    <p:extLst>
      <p:ext uri="{BB962C8B-B14F-4D97-AF65-F5344CB8AC3E}">
        <p14:creationId xmlns:p14="http://schemas.microsoft.com/office/powerpoint/2010/main" val="171426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E89A84-C2C3-EFB2-22B8-2DFC062E484C}"/>
              </a:ext>
            </a:extLst>
          </p:cNvPr>
          <p:cNvSpPr txBox="1"/>
          <p:nvPr/>
        </p:nvSpPr>
        <p:spPr>
          <a:xfrm>
            <a:off x="551145" y="651353"/>
            <a:ext cx="9018740" cy="4860099"/>
          </a:xfrm>
          <a:prstGeom prst="rect">
            <a:avLst/>
          </a:prstGeom>
          <a:solidFill>
            <a:schemeClr val="bg1"/>
          </a:solidFill>
        </p:spPr>
        <p:txBody>
          <a:bodyPr wrap="square" rtlCol="0">
            <a:spAutoFit/>
          </a:bodyPr>
          <a:lstStyle/>
          <a:p>
            <a:endParaRPr lang="en-US" dirty="0"/>
          </a:p>
        </p:txBody>
      </p:sp>
      <p:sp>
        <p:nvSpPr>
          <p:cNvPr id="2" name="Title 1">
            <a:extLst>
              <a:ext uri="{FF2B5EF4-FFF2-40B4-BE49-F238E27FC236}">
                <a16:creationId xmlns:a16="http://schemas.microsoft.com/office/drawing/2014/main" id="{337B8971-2204-DB76-7DE1-1DB692CC4125}"/>
              </a:ext>
            </a:extLst>
          </p:cNvPr>
          <p:cNvSpPr>
            <a:spLocks noGrp="1"/>
          </p:cNvSpPr>
          <p:nvPr>
            <p:ph type="title"/>
          </p:nvPr>
        </p:nvSpPr>
        <p:spPr>
          <a:xfrm>
            <a:off x="1378425" y="5199797"/>
            <a:ext cx="9435152" cy="789673"/>
          </a:xfrm>
        </p:spPr>
        <p:txBody>
          <a:bodyPr vert="horz" lIns="228600" tIns="228600" rIns="228600" bIns="0" rtlCol="0" anchor="ctr">
            <a:normAutofit fontScale="90000"/>
          </a:bodyPr>
          <a:lstStyle/>
          <a:p>
            <a:pPr>
              <a:lnSpc>
                <a:spcPct val="80000"/>
              </a:lnSpc>
            </a:pPr>
            <a:r>
              <a:rPr lang="en-US" dirty="0">
                <a:solidFill>
                  <a:schemeClr val="tx1"/>
                </a:solidFill>
              </a:rPr>
              <a:t>Is there a size limit for same day stabilization areas?</a:t>
            </a:r>
          </a:p>
        </p:txBody>
      </p:sp>
      <p:pic>
        <p:nvPicPr>
          <p:cNvPr id="7" name="Graphic 6">
            <a:extLst>
              <a:ext uri="{FF2B5EF4-FFF2-40B4-BE49-F238E27FC236}">
                <a16:creationId xmlns:a16="http://schemas.microsoft.com/office/drawing/2014/main" id="{6A0AA5DC-C270-38B0-A60E-A2BCA0256FBA}"/>
              </a:ext>
            </a:extLst>
          </p:cNvPr>
          <p:cNvPicPr>
            <a:picLocks noChangeAspect="1"/>
          </p:cNvPicPr>
          <p:nvPr/>
        </p:nvPicPr>
        <p:blipFill>
          <a:blip r:embed="rId3"/>
          <a:stretch>
            <a:fillRect/>
          </a:stretch>
        </p:blipFill>
        <p:spPr>
          <a:xfrm>
            <a:off x="3276686" y="865949"/>
            <a:ext cx="5789583" cy="3864547"/>
          </a:xfrm>
          <a:prstGeom prst="rect">
            <a:avLst/>
          </a:prstGeom>
        </p:spPr>
      </p:pic>
    </p:spTree>
    <p:extLst>
      <p:ext uri="{BB962C8B-B14F-4D97-AF65-F5344CB8AC3E}">
        <p14:creationId xmlns:p14="http://schemas.microsoft.com/office/powerpoint/2010/main" val="223367120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 name="Rectangle 16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63" name="Group 16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6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0"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EA4D6AA2-52B6-00E8-A488-7D12949AC141}"/>
              </a:ext>
            </a:extLst>
          </p:cNvPr>
          <p:cNvSpPr>
            <a:spLocks noGrp="1"/>
          </p:cNvSpPr>
          <p:nvPr>
            <p:ph type="title"/>
          </p:nvPr>
        </p:nvSpPr>
        <p:spPr>
          <a:xfrm>
            <a:off x="1979889" y="4731910"/>
            <a:ext cx="5093596" cy="1777829"/>
          </a:xfrm>
        </p:spPr>
        <p:txBody>
          <a:bodyPr vert="horz" lIns="228600" tIns="228600" rIns="228600" bIns="0" rtlCol="0">
            <a:normAutofit/>
          </a:bodyPr>
          <a:lstStyle/>
          <a:p>
            <a:r>
              <a:rPr lang="en-US">
                <a:solidFill>
                  <a:schemeClr val="tx1"/>
                </a:solidFill>
              </a:rPr>
              <a:t>SAME DAY STABILIZATION</a:t>
            </a:r>
            <a:endParaRPr lang="en-US">
              <a:solidFill>
                <a:schemeClr val="tx1"/>
              </a:solidFill>
              <a:ea typeface="Calibri Light"/>
              <a:cs typeface="Calibri Light"/>
            </a:endParaRPr>
          </a:p>
        </p:txBody>
      </p:sp>
      <p:pic>
        <p:nvPicPr>
          <p:cNvPr id="4" name="Picture 4" descr="Diagram&#10;&#10;Description automatically generated">
            <a:extLst>
              <a:ext uri="{FF2B5EF4-FFF2-40B4-BE49-F238E27FC236}">
                <a16:creationId xmlns:a16="http://schemas.microsoft.com/office/drawing/2014/main" id="{67E075CE-DE4B-5FEA-1DEC-A576E0D07B8C}"/>
              </a:ext>
            </a:extLst>
          </p:cNvPr>
          <p:cNvPicPr>
            <a:picLocks noChangeAspect="1"/>
          </p:cNvPicPr>
          <p:nvPr/>
        </p:nvPicPr>
        <p:blipFill rotWithShape="1">
          <a:blip r:embed="rId3"/>
          <a:srcRect t="12804" b="11746"/>
          <a:stretch/>
        </p:blipFill>
        <p:spPr>
          <a:xfrm>
            <a:off x="20" y="10"/>
            <a:ext cx="12191980" cy="4599422"/>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pic>
        <p:nvPicPr>
          <p:cNvPr id="5" name="Picture 5" descr="Diagram&#10;&#10;Description automatically generated">
            <a:extLst>
              <a:ext uri="{FF2B5EF4-FFF2-40B4-BE49-F238E27FC236}">
                <a16:creationId xmlns:a16="http://schemas.microsoft.com/office/drawing/2014/main" id="{6E24466B-273F-5640-D069-1AB82662463E}"/>
              </a:ext>
            </a:extLst>
          </p:cNvPr>
          <p:cNvPicPr>
            <a:picLocks noGrp="1" noChangeAspect="1"/>
          </p:cNvPicPr>
          <p:nvPr>
            <p:ph idx="1"/>
          </p:nvPr>
        </p:nvPicPr>
        <p:blipFill>
          <a:blip r:embed="rId4"/>
          <a:stretch>
            <a:fillRect/>
          </a:stretch>
        </p:blipFill>
        <p:spPr>
          <a:xfrm>
            <a:off x="-4242" y="3111957"/>
            <a:ext cx="1990992" cy="1262300"/>
          </a:xfr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DBCA6941-8D3A-56E8-4303-5FAA6371900E}"/>
                  </a:ext>
                </a:extLst>
              </p14:cNvPr>
              <p14:cNvContentPartPr/>
              <p14:nvPr/>
            </p14:nvContentPartPr>
            <p14:xfrm>
              <a:off x="547352" y="117592"/>
              <a:ext cx="10820686" cy="1836171"/>
            </p14:xfrm>
          </p:contentPart>
        </mc:Choice>
        <mc:Fallback xmlns="">
          <p:pic>
            <p:nvPicPr>
              <p:cNvPr id="6" name="Ink 5">
                <a:extLst>
                  <a:ext uri="{FF2B5EF4-FFF2-40B4-BE49-F238E27FC236}">
                    <a16:creationId xmlns:a16="http://schemas.microsoft.com/office/drawing/2014/main" id="{DBCA6941-8D3A-56E8-4303-5FAA6371900E}"/>
                  </a:ext>
                </a:extLst>
              </p:cNvPr>
              <p:cNvPicPr/>
              <p:nvPr/>
            </p:nvPicPr>
            <p:blipFill>
              <a:blip r:embed="rId6"/>
              <a:stretch>
                <a:fillRect/>
              </a:stretch>
            </p:blipFill>
            <p:spPr>
              <a:xfrm>
                <a:off x="493353" y="9603"/>
                <a:ext cx="10928324" cy="2051789"/>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2FD59FEF-06EF-1EB6-CA30-D72C61E3AF30}"/>
                  </a:ext>
                </a:extLst>
              </p14:cNvPr>
              <p14:cNvContentPartPr/>
              <p14:nvPr/>
            </p14:nvContentPartPr>
            <p14:xfrm>
              <a:off x="153142" y="3822658"/>
              <a:ext cx="1567379" cy="22029"/>
            </p14:xfrm>
          </p:contentPart>
        </mc:Choice>
        <mc:Fallback xmlns="">
          <p:pic>
            <p:nvPicPr>
              <p:cNvPr id="8" name="Ink 7">
                <a:extLst>
                  <a:ext uri="{FF2B5EF4-FFF2-40B4-BE49-F238E27FC236}">
                    <a16:creationId xmlns:a16="http://schemas.microsoft.com/office/drawing/2014/main" id="{2FD59FEF-06EF-1EB6-CA30-D72C61E3AF30}"/>
                  </a:ext>
                </a:extLst>
              </p:cNvPr>
              <p:cNvPicPr/>
              <p:nvPr/>
            </p:nvPicPr>
            <p:blipFill>
              <a:blip r:embed="rId8"/>
              <a:stretch>
                <a:fillRect/>
              </a:stretch>
            </p:blipFill>
            <p:spPr>
              <a:xfrm>
                <a:off x="99157" y="3716066"/>
                <a:ext cx="1674990" cy="234858"/>
              </a:xfrm>
              <a:prstGeom prst="rect">
                <a:avLst/>
              </a:prstGeom>
            </p:spPr>
          </p:pic>
        </mc:Fallback>
      </mc:AlternateContent>
      <p:sp>
        <p:nvSpPr>
          <p:cNvPr id="3" name="Rectangle 2">
            <a:extLst>
              <a:ext uri="{FF2B5EF4-FFF2-40B4-BE49-F238E27FC236}">
                <a16:creationId xmlns:a16="http://schemas.microsoft.com/office/drawing/2014/main" id="{94AFC716-B288-4AAE-344E-CBA23E6ABCE9}"/>
              </a:ext>
            </a:extLst>
          </p:cNvPr>
          <p:cNvSpPr/>
          <p:nvPr/>
        </p:nvSpPr>
        <p:spPr>
          <a:xfrm>
            <a:off x="6137855" y="984446"/>
            <a:ext cx="359580" cy="148589"/>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114421182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 name="Rectangle 16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63" name="Group 16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6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0"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EA4D6AA2-52B6-00E8-A488-7D12949AC141}"/>
              </a:ext>
            </a:extLst>
          </p:cNvPr>
          <p:cNvSpPr>
            <a:spLocks noGrp="1"/>
          </p:cNvSpPr>
          <p:nvPr>
            <p:ph type="title"/>
          </p:nvPr>
        </p:nvSpPr>
        <p:spPr>
          <a:xfrm>
            <a:off x="1979889" y="4731910"/>
            <a:ext cx="5093596" cy="1777829"/>
          </a:xfrm>
        </p:spPr>
        <p:txBody>
          <a:bodyPr vert="horz" lIns="228600" tIns="228600" rIns="228600" bIns="0" rtlCol="0">
            <a:normAutofit/>
          </a:bodyPr>
          <a:lstStyle/>
          <a:p>
            <a:r>
              <a:rPr lang="en-US">
                <a:solidFill>
                  <a:schemeClr val="tx1"/>
                </a:solidFill>
              </a:rPr>
              <a:t>SAME DAY STABILIZATION</a:t>
            </a:r>
            <a:endParaRPr lang="en-US">
              <a:solidFill>
                <a:schemeClr val="tx1"/>
              </a:solidFill>
              <a:ea typeface="Calibri Light"/>
              <a:cs typeface="Calibri Light"/>
            </a:endParaRPr>
          </a:p>
        </p:txBody>
      </p:sp>
      <p:pic>
        <p:nvPicPr>
          <p:cNvPr id="4" name="Picture 4" descr="Diagram&#10;&#10;Description automatically generated">
            <a:extLst>
              <a:ext uri="{FF2B5EF4-FFF2-40B4-BE49-F238E27FC236}">
                <a16:creationId xmlns:a16="http://schemas.microsoft.com/office/drawing/2014/main" id="{67E075CE-DE4B-5FEA-1DEC-A576E0D07B8C}"/>
              </a:ext>
            </a:extLst>
          </p:cNvPr>
          <p:cNvPicPr>
            <a:picLocks noChangeAspect="1"/>
          </p:cNvPicPr>
          <p:nvPr/>
        </p:nvPicPr>
        <p:blipFill rotWithShape="1">
          <a:blip r:embed="rId3"/>
          <a:srcRect t="12485" b="12485"/>
          <a:stretch/>
        </p:blipFill>
        <p:spPr>
          <a:xfrm>
            <a:off x="20" y="10"/>
            <a:ext cx="12191980" cy="4599422"/>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pic>
        <p:nvPicPr>
          <p:cNvPr id="5" name="Picture 5" descr="Diagram&#10;&#10;Description automatically generated">
            <a:extLst>
              <a:ext uri="{FF2B5EF4-FFF2-40B4-BE49-F238E27FC236}">
                <a16:creationId xmlns:a16="http://schemas.microsoft.com/office/drawing/2014/main" id="{6E24466B-273F-5640-D069-1AB82662463E}"/>
              </a:ext>
            </a:extLst>
          </p:cNvPr>
          <p:cNvPicPr>
            <a:picLocks noGrp="1" noChangeAspect="1"/>
          </p:cNvPicPr>
          <p:nvPr>
            <p:ph idx="1"/>
          </p:nvPr>
        </p:nvPicPr>
        <p:blipFill>
          <a:blip r:embed="rId4"/>
          <a:stretch>
            <a:fillRect/>
          </a:stretch>
        </p:blipFill>
        <p:spPr>
          <a:xfrm>
            <a:off x="-4242" y="3111957"/>
            <a:ext cx="1990992" cy="1262300"/>
          </a:xfrm>
        </p:spPr>
      </p:pic>
      <p:pic>
        <p:nvPicPr>
          <p:cNvPr id="3" name="Picture 6">
            <a:extLst>
              <a:ext uri="{FF2B5EF4-FFF2-40B4-BE49-F238E27FC236}">
                <a16:creationId xmlns:a16="http://schemas.microsoft.com/office/drawing/2014/main" id="{8B9C5193-44EB-8D44-3967-505E69C05554}"/>
              </a:ext>
            </a:extLst>
          </p:cNvPr>
          <p:cNvPicPr>
            <a:picLocks noChangeAspect="1"/>
          </p:cNvPicPr>
          <p:nvPr/>
        </p:nvPicPr>
        <p:blipFill>
          <a:blip r:embed="rId5"/>
          <a:stretch>
            <a:fillRect/>
          </a:stretch>
        </p:blipFill>
        <p:spPr>
          <a:xfrm>
            <a:off x="4265246" y="3759712"/>
            <a:ext cx="4609123" cy="725806"/>
          </a:xfrm>
          <a:prstGeom prst="rect">
            <a:avLst/>
          </a:prstGeom>
        </p:spPr>
      </p:pic>
      <p:sp>
        <p:nvSpPr>
          <p:cNvPr id="7" name="Rectangle 6">
            <a:extLst>
              <a:ext uri="{FF2B5EF4-FFF2-40B4-BE49-F238E27FC236}">
                <a16:creationId xmlns:a16="http://schemas.microsoft.com/office/drawing/2014/main" id="{F901A7C9-9113-0CD6-C23C-3BEE865A5C5C}"/>
              </a:ext>
            </a:extLst>
          </p:cNvPr>
          <p:cNvSpPr/>
          <p:nvPr/>
        </p:nvSpPr>
        <p:spPr>
          <a:xfrm>
            <a:off x="6137855" y="984446"/>
            <a:ext cx="359580" cy="148589"/>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2417002149"/>
      </p:ext>
    </p:extLst>
  </p:cSld>
  <p:clrMapOvr>
    <a:overrideClrMapping bg1="dk1" tx1="lt1" bg2="dk2" tx2="lt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 name="Rectangle 16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63" name="Group 16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6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0"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EA4D6AA2-52B6-00E8-A488-7D12949AC141}"/>
              </a:ext>
            </a:extLst>
          </p:cNvPr>
          <p:cNvSpPr>
            <a:spLocks noGrp="1"/>
          </p:cNvSpPr>
          <p:nvPr>
            <p:ph type="title"/>
          </p:nvPr>
        </p:nvSpPr>
        <p:spPr>
          <a:xfrm>
            <a:off x="1989658" y="4302064"/>
            <a:ext cx="5093596" cy="1777829"/>
          </a:xfrm>
        </p:spPr>
        <p:txBody>
          <a:bodyPr vert="horz" lIns="228600" tIns="228600" rIns="228600" bIns="0" rtlCol="0">
            <a:normAutofit/>
          </a:bodyPr>
          <a:lstStyle/>
          <a:p>
            <a:r>
              <a:rPr lang="en-US">
                <a:solidFill>
                  <a:schemeClr val="tx1"/>
                </a:solidFill>
              </a:rPr>
              <a:t>SAME DAY STABILIZATION</a:t>
            </a:r>
            <a:endParaRPr lang="en-US">
              <a:solidFill>
                <a:schemeClr val="tx1"/>
              </a:solidFill>
              <a:ea typeface="Calibri Light"/>
              <a:cs typeface="Calibri Light"/>
            </a:endParaRPr>
          </a:p>
        </p:txBody>
      </p:sp>
      <p:pic>
        <p:nvPicPr>
          <p:cNvPr id="4" name="Picture 4" descr="Diagram, engineering drawing&#10;&#10;Description automatically generated">
            <a:extLst>
              <a:ext uri="{FF2B5EF4-FFF2-40B4-BE49-F238E27FC236}">
                <a16:creationId xmlns:a16="http://schemas.microsoft.com/office/drawing/2014/main" id="{67E075CE-DE4B-5FEA-1DEC-A576E0D07B8C}"/>
              </a:ext>
            </a:extLst>
          </p:cNvPr>
          <p:cNvPicPr>
            <a:picLocks noChangeAspect="1"/>
          </p:cNvPicPr>
          <p:nvPr/>
        </p:nvPicPr>
        <p:blipFill rotWithShape="1">
          <a:blip r:embed="rId3"/>
          <a:srcRect t="20599" r="-20" b="5431"/>
          <a:stretch/>
        </p:blipFill>
        <p:spPr>
          <a:xfrm>
            <a:off x="18957" y="10"/>
            <a:ext cx="12184672" cy="3860498"/>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pic>
        <p:nvPicPr>
          <p:cNvPr id="8" name="Picture 8" descr="Diagram&#10;&#10;Description automatically generated">
            <a:extLst>
              <a:ext uri="{FF2B5EF4-FFF2-40B4-BE49-F238E27FC236}">
                <a16:creationId xmlns:a16="http://schemas.microsoft.com/office/drawing/2014/main" id="{7AFE4D7B-E284-F2C3-2BA4-D824A77F4515}"/>
              </a:ext>
            </a:extLst>
          </p:cNvPr>
          <p:cNvPicPr>
            <a:picLocks noGrp="1" noChangeAspect="1"/>
          </p:cNvPicPr>
          <p:nvPr>
            <p:ph idx="1"/>
          </p:nvPr>
        </p:nvPicPr>
        <p:blipFill>
          <a:blip r:embed="rId4"/>
          <a:stretch>
            <a:fillRect/>
          </a:stretch>
        </p:blipFill>
        <p:spPr>
          <a:xfrm>
            <a:off x="13542" y="3572448"/>
            <a:ext cx="1828069" cy="1458791"/>
          </a:xfrm>
        </p:spPr>
      </p:pic>
      <mc:AlternateContent xmlns:mc="http://schemas.openxmlformats.org/markup-compatibility/2006" xmlns:p14="http://schemas.microsoft.com/office/powerpoint/2010/main">
        <mc:Choice Requires="p14">
          <p:contentPart p14:bwMode="auto" r:id="rId5">
            <p14:nvContentPartPr>
              <p14:cNvPr id="9" name="Ink 8">
                <a:extLst>
                  <a:ext uri="{FF2B5EF4-FFF2-40B4-BE49-F238E27FC236}">
                    <a16:creationId xmlns:a16="http://schemas.microsoft.com/office/drawing/2014/main" id="{588E7975-FB66-FC98-F627-38F6CDA2EF6C}"/>
                  </a:ext>
                </a:extLst>
              </p14:cNvPr>
              <p14:cNvContentPartPr/>
              <p14:nvPr/>
            </p14:nvContentPartPr>
            <p14:xfrm>
              <a:off x="85099" y="4595979"/>
              <a:ext cx="1689347" cy="39502"/>
            </p14:xfrm>
          </p:contentPart>
        </mc:Choice>
        <mc:Fallback xmlns="">
          <p:pic>
            <p:nvPicPr>
              <p:cNvPr id="9" name="Ink 8">
                <a:extLst>
                  <a:ext uri="{FF2B5EF4-FFF2-40B4-BE49-F238E27FC236}">
                    <a16:creationId xmlns:a16="http://schemas.microsoft.com/office/drawing/2014/main" id="{588E7975-FB66-FC98-F627-38F6CDA2EF6C}"/>
                  </a:ext>
                </a:extLst>
              </p:cNvPr>
              <p:cNvPicPr/>
              <p:nvPr/>
            </p:nvPicPr>
            <p:blipFill>
              <a:blip r:embed="rId6"/>
              <a:stretch>
                <a:fillRect/>
              </a:stretch>
            </p:blipFill>
            <p:spPr>
              <a:xfrm>
                <a:off x="31103" y="4489217"/>
                <a:ext cx="1796979" cy="25267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F21E1AB2-CD4E-7C41-4B03-B8A9794D7377}"/>
                  </a:ext>
                </a:extLst>
              </p14:cNvPr>
              <p14:cNvContentPartPr/>
              <p14:nvPr/>
            </p14:nvContentPartPr>
            <p14:xfrm>
              <a:off x="649534" y="2153865"/>
              <a:ext cx="3792965" cy="338869"/>
            </p14:xfrm>
          </p:contentPart>
        </mc:Choice>
        <mc:Fallback xmlns="">
          <p:pic>
            <p:nvPicPr>
              <p:cNvPr id="11" name="Ink 10">
                <a:extLst>
                  <a:ext uri="{FF2B5EF4-FFF2-40B4-BE49-F238E27FC236}">
                    <a16:creationId xmlns:a16="http://schemas.microsoft.com/office/drawing/2014/main" id="{F21E1AB2-CD4E-7C41-4B03-B8A9794D7377}"/>
                  </a:ext>
                </a:extLst>
              </p:cNvPr>
              <p:cNvPicPr/>
              <p:nvPr/>
            </p:nvPicPr>
            <p:blipFill>
              <a:blip r:embed="rId8"/>
              <a:stretch>
                <a:fillRect/>
              </a:stretch>
            </p:blipFill>
            <p:spPr>
              <a:xfrm>
                <a:off x="595539" y="2046059"/>
                <a:ext cx="3900595" cy="554121"/>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3" name="Ink 12">
                <a:extLst>
                  <a:ext uri="{FF2B5EF4-FFF2-40B4-BE49-F238E27FC236}">
                    <a16:creationId xmlns:a16="http://schemas.microsoft.com/office/drawing/2014/main" id="{BE76A84E-6D75-15CC-ED30-96A7B23B01C6}"/>
                  </a:ext>
                </a:extLst>
              </p14:cNvPr>
              <p14:cNvContentPartPr/>
              <p14:nvPr/>
            </p14:nvContentPartPr>
            <p14:xfrm>
              <a:off x="8811846" y="2022231"/>
              <a:ext cx="1788383" cy="363438"/>
            </p14:xfrm>
          </p:contentPart>
        </mc:Choice>
        <mc:Fallback xmlns="">
          <p:pic>
            <p:nvPicPr>
              <p:cNvPr id="13" name="Ink 12">
                <a:extLst>
                  <a:ext uri="{FF2B5EF4-FFF2-40B4-BE49-F238E27FC236}">
                    <a16:creationId xmlns:a16="http://schemas.microsoft.com/office/drawing/2014/main" id="{BE76A84E-6D75-15CC-ED30-96A7B23B01C6}"/>
                  </a:ext>
                </a:extLst>
              </p:cNvPr>
              <p:cNvPicPr/>
              <p:nvPr/>
            </p:nvPicPr>
            <p:blipFill>
              <a:blip r:embed="rId10"/>
              <a:stretch>
                <a:fillRect/>
              </a:stretch>
            </p:blipFill>
            <p:spPr>
              <a:xfrm>
                <a:off x="8757860" y="1914386"/>
                <a:ext cx="1895996" cy="578769"/>
              </a:xfrm>
              <a:prstGeom prst="rect">
                <a:avLst/>
              </a:prstGeom>
            </p:spPr>
          </p:pic>
        </mc:Fallback>
      </mc:AlternateContent>
    </p:spTree>
    <p:extLst>
      <p:ext uri="{BB962C8B-B14F-4D97-AF65-F5344CB8AC3E}">
        <p14:creationId xmlns:p14="http://schemas.microsoft.com/office/powerpoint/2010/main" val="2752050691"/>
      </p:ext>
    </p:extLst>
  </p:cSld>
  <p:clrMapOvr>
    <a:overrideClrMapping bg1="dk1" tx1="lt1" bg2="dk2" tx2="lt2" accent1="accent1" accent2="accent2" accent3="accent3" accent4="accent4" accent5="accent5" accent6="accent6" hlink="hlink" folHlink="folHlink"/>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 name="Rectangle 16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163" name="Group 16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6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0"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EA4D6AA2-52B6-00E8-A488-7D12949AC141}"/>
              </a:ext>
            </a:extLst>
          </p:cNvPr>
          <p:cNvSpPr>
            <a:spLocks noGrp="1"/>
          </p:cNvSpPr>
          <p:nvPr>
            <p:ph type="title"/>
          </p:nvPr>
        </p:nvSpPr>
        <p:spPr>
          <a:xfrm>
            <a:off x="1989658" y="4302064"/>
            <a:ext cx="5093596" cy="1777829"/>
          </a:xfrm>
        </p:spPr>
        <p:txBody>
          <a:bodyPr vert="horz" lIns="228600" tIns="228600" rIns="228600" bIns="0" rtlCol="0">
            <a:normAutofit/>
          </a:bodyPr>
          <a:lstStyle/>
          <a:p>
            <a:r>
              <a:rPr lang="en-US">
                <a:solidFill>
                  <a:schemeClr val="tx1"/>
                </a:solidFill>
              </a:rPr>
              <a:t>SAME DAY STABILIZATION</a:t>
            </a:r>
            <a:endParaRPr lang="en-US">
              <a:solidFill>
                <a:schemeClr val="tx1"/>
              </a:solidFill>
              <a:ea typeface="Calibri Light"/>
              <a:cs typeface="Calibri Light"/>
            </a:endParaRPr>
          </a:p>
        </p:txBody>
      </p:sp>
      <p:pic>
        <p:nvPicPr>
          <p:cNvPr id="4" name="Picture 4" descr="A picture containing text, map, flock, document&#10;&#10;Description automatically generated">
            <a:extLst>
              <a:ext uri="{FF2B5EF4-FFF2-40B4-BE49-F238E27FC236}">
                <a16:creationId xmlns:a16="http://schemas.microsoft.com/office/drawing/2014/main" id="{67E075CE-DE4B-5FEA-1DEC-A576E0D07B8C}"/>
              </a:ext>
            </a:extLst>
          </p:cNvPr>
          <p:cNvPicPr>
            <a:picLocks noChangeAspect="1"/>
          </p:cNvPicPr>
          <p:nvPr/>
        </p:nvPicPr>
        <p:blipFill rotWithShape="1">
          <a:blip r:embed="rId3"/>
          <a:srcRect t="19469" b="19469"/>
          <a:stretch/>
        </p:blipFill>
        <p:spPr>
          <a:xfrm>
            <a:off x="9789" y="10"/>
            <a:ext cx="12184672" cy="3860498"/>
          </a:xfrm>
          <a:custGeom>
            <a:avLst/>
            <a:gdLst/>
            <a:ahLst/>
            <a:cxnLst/>
            <a:rect l="l" t="t" r="r" b="b"/>
            <a:pathLst>
              <a:path w="12192000" h="4621300">
                <a:moveTo>
                  <a:pt x="0" y="0"/>
                </a:moveTo>
                <a:lnTo>
                  <a:pt x="12192000" y="0"/>
                </a:lnTo>
                <a:lnTo>
                  <a:pt x="12192000" y="3104412"/>
                </a:lnTo>
                <a:lnTo>
                  <a:pt x="12192000" y="3296537"/>
                </a:lnTo>
                <a:lnTo>
                  <a:pt x="12192000" y="4272355"/>
                </a:lnTo>
                <a:lnTo>
                  <a:pt x="12113803" y="4280638"/>
                </a:lnTo>
                <a:cubicBezTo>
                  <a:pt x="10139508" y="4478587"/>
                  <a:pt x="8237152" y="4571590"/>
                  <a:pt x="6753597" y="4604195"/>
                </a:cubicBezTo>
                <a:cubicBezTo>
                  <a:pt x="4940362" y="4644044"/>
                  <a:pt x="2657278" y="4624714"/>
                  <a:pt x="400746" y="4432852"/>
                </a:cubicBezTo>
                <a:lnTo>
                  <a:pt x="0" y="4395876"/>
                </a:lnTo>
                <a:lnTo>
                  <a:pt x="0" y="3296537"/>
                </a:lnTo>
                <a:lnTo>
                  <a:pt x="0" y="3104412"/>
                </a:lnTo>
                <a:close/>
              </a:path>
            </a:pathLst>
          </a:custGeom>
        </p:spPr>
      </p:pic>
      <p:pic>
        <p:nvPicPr>
          <p:cNvPr id="6" name="Picture 6">
            <a:extLst>
              <a:ext uri="{FF2B5EF4-FFF2-40B4-BE49-F238E27FC236}">
                <a16:creationId xmlns:a16="http://schemas.microsoft.com/office/drawing/2014/main" id="{232C7C8B-A3C4-0A6F-EEC1-E24552BC1967}"/>
              </a:ext>
            </a:extLst>
          </p:cNvPr>
          <p:cNvPicPr>
            <a:picLocks noGrp="1" noChangeAspect="1"/>
          </p:cNvPicPr>
          <p:nvPr>
            <p:ph idx="1"/>
          </p:nvPr>
        </p:nvPicPr>
        <p:blipFill>
          <a:blip r:embed="rId4"/>
          <a:stretch>
            <a:fillRect/>
          </a:stretch>
        </p:blipFill>
        <p:spPr>
          <a:xfrm>
            <a:off x="7227885" y="3644938"/>
            <a:ext cx="4404752" cy="3087043"/>
          </a:xfrm>
        </p:spPr>
      </p:pic>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E118B389-F381-584C-D643-6C2B65076C0F}"/>
                  </a:ext>
                </a:extLst>
              </p14:cNvPr>
              <p14:cNvContentPartPr/>
              <p14:nvPr/>
            </p14:nvContentPartPr>
            <p14:xfrm>
              <a:off x="7608606" y="4785326"/>
              <a:ext cx="3755318" cy="19395"/>
            </p14:xfrm>
          </p:contentPart>
        </mc:Choice>
        <mc:Fallback xmlns="">
          <p:pic>
            <p:nvPicPr>
              <p:cNvPr id="7" name="Ink 6">
                <a:extLst>
                  <a:ext uri="{FF2B5EF4-FFF2-40B4-BE49-F238E27FC236}">
                    <a16:creationId xmlns:a16="http://schemas.microsoft.com/office/drawing/2014/main" id="{E118B389-F381-584C-D643-6C2B65076C0F}"/>
                  </a:ext>
                </a:extLst>
              </p:cNvPr>
              <p:cNvPicPr/>
              <p:nvPr/>
            </p:nvPicPr>
            <p:blipFill>
              <a:blip r:embed="rId7"/>
              <a:stretch>
                <a:fillRect/>
              </a:stretch>
            </p:blipFill>
            <p:spPr>
              <a:xfrm>
                <a:off x="7554614" y="4679535"/>
                <a:ext cx="3862942" cy="230624"/>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949D8C3E-D7AC-F032-DCB8-7E5132DAFC8D}"/>
                  </a:ext>
                </a:extLst>
              </p14:cNvPr>
              <p14:cNvContentPartPr/>
              <p14:nvPr/>
            </p14:nvContentPartPr>
            <p14:xfrm>
              <a:off x="7610707" y="4934011"/>
              <a:ext cx="3920478" cy="47272"/>
            </p14:xfrm>
          </p:contentPart>
        </mc:Choice>
        <mc:Fallback xmlns="">
          <p:pic>
            <p:nvPicPr>
              <p:cNvPr id="10" name="Ink 9">
                <a:extLst>
                  <a:ext uri="{FF2B5EF4-FFF2-40B4-BE49-F238E27FC236}">
                    <a16:creationId xmlns:a16="http://schemas.microsoft.com/office/drawing/2014/main" id="{949D8C3E-D7AC-F032-DCB8-7E5132DAFC8D}"/>
                  </a:ext>
                </a:extLst>
              </p:cNvPr>
              <p:cNvPicPr/>
              <p:nvPr/>
            </p:nvPicPr>
            <p:blipFill>
              <a:blip r:embed="rId9"/>
              <a:stretch>
                <a:fillRect/>
              </a:stretch>
            </p:blipFill>
            <p:spPr>
              <a:xfrm>
                <a:off x="7556716" y="4826575"/>
                <a:ext cx="4028100" cy="26178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D88AE274-FB66-C826-8C11-C95A89A195E6}"/>
                  </a:ext>
                </a:extLst>
              </p14:cNvPr>
              <p14:cNvContentPartPr/>
              <p14:nvPr/>
            </p14:nvContentPartPr>
            <p14:xfrm>
              <a:off x="7592121" y="5101682"/>
              <a:ext cx="3901767" cy="47109"/>
            </p14:xfrm>
          </p:contentPart>
        </mc:Choice>
        <mc:Fallback xmlns="">
          <p:pic>
            <p:nvPicPr>
              <p:cNvPr id="12" name="Ink 11">
                <a:extLst>
                  <a:ext uri="{FF2B5EF4-FFF2-40B4-BE49-F238E27FC236}">
                    <a16:creationId xmlns:a16="http://schemas.microsoft.com/office/drawing/2014/main" id="{D88AE274-FB66-C826-8C11-C95A89A195E6}"/>
                  </a:ext>
                </a:extLst>
              </p:cNvPr>
              <p:cNvPicPr/>
              <p:nvPr/>
            </p:nvPicPr>
            <p:blipFill>
              <a:blip r:embed="rId11"/>
              <a:stretch>
                <a:fillRect/>
              </a:stretch>
            </p:blipFill>
            <p:spPr>
              <a:xfrm>
                <a:off x="7538130" y="4994616"/>
                <a:ext cx="4009390" cy="260884"/>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E1EBF1B2-7DF7-D468-0515-163426422B8B}"/>
                  </a:ext>
                </a:extLst>
              </p14:cNvPr>
              <p14:cNvContentPartPr/>
              <p14:nvPr/>
            </p14:nvContentPartPr>
            <p14:xfrm>
              <a:off x="7601414" y="5250365"/>
              <a:ext cx="3743456" cy="56161"/>
            </p14:xfrm>
          </p:contentPart>
        </mc:Choice>
        <mc:Fallback xmlns="">
          <p:pic>
            <p:nvPicPr>
              <p:cNvPr id="14" name="Ink 13">
                <a:extLst>
                  <a:ext uri="{FF2B5EF4-FFF2-40B4-BE49-F238E27FC236}">
                    <a16:creationId xmlns:a16="http://schemas.microsoft.com/office/drawing/2014/main" id="{E1EBF1B2-7DF7-D468-0515-163426422B8B}"/>
                  </a:ext>
                </a:extLst>
              </p:cNvPr>
              <p:cNvPicPr/>
              <p:nvPr/>
            </p:nvPicPr>
            <p:blipFill>
              <a:blip r:embed="rId13"/>
              <a:stretch>
                <a:fillRect/>
              </a:stretch>
            </p:blipFill>
            <p:spPr>
              <a:xfrm>
                <a:off x="7547417" y="5143051"/>
                <a:ext cx="3851091" cy="270431"/>
              </a:xfrm>
              <a:prstGeom prst="rect">
                <a:avLst/>
              </a:prstGeom>
            </p:spPr>
          </p:pic>
        </mc:Fallback>
      </mc:AlternateContent>
    </p:spTree>
    <p:extLst>
      <p:ext uri="{BB962C8B-B14F-4D97-AF65-F5344CB8AC3E}">
        <p14:creationId xmlns:p14="http://schemas.microsoft.com/office/powerpoint/2010/main" val="493177163"/>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8D7D2-33A2-76CC-179A-D82FA23A04AA}"/>
              </a:ext>
            </a:extLst>
          </p:cNvPr>
          <p:cNvSpPr>
            <a:spLocks noGrp="1"/>
          </p:cNvSpPr>
          <p:nvPr>
            <p:ph type="title"/>
          </p:nvPr>
        </p:nvSpPr>
        <p:spPr>
          <a:xfrm>
            <a:off x="7550663" y="1455611"/>
            <a:ext cx="3849624" cy="2312521"/>
          </a:xfrm>
        </p:spPr>
        <p:txBody>
          <a:bodyPr vert="horz" lIns="228600" tIns="228600" rIns="228600" bIns="0" rtlCol="0" anchor="b">
            <a:normAutofit/>
          </a:bodyPr>
          <a:lstStyle/>
          <a:p>
            <a:pPr algn="l">
              <a:lnSpc>
                <a:spcPct val="80000"/>
              </a:lnSpc>
            </a:pPr>
            <a:r>
              <a:rPr lang="en-US" sz="4400">
                <a:solidFill>
                  <a:schemeClr val="tx2"/>
                </a:solidFill>
              </a:rPr>
              <a:t>What </a:t>
            </a:r>
            <a:r>
              <a:rPr lang="en-US" sz="4400" u="sng">
                <a:solidFill>
                  <a:schemeClr val="tx2"/>
                </a:solidFill>
              </a:rPr>
              <a:t>is</a:t>
            </a:r>
            <a:r>
              <a:rPr lang="en-US" sz="4400">
                <a:solidFill>
                  <a:schemeClr val="tx2"/>
                </a:solidFill>
              </a:rPr>
              <a:t> a Sequence of Construction?</a:t>
            </a:r>
          </a:p>
        </p:txBody>
      </p:sp>
      <p:sp>
        <p:nvSpPr>
          <p:cNvPr id="3" name="TextBox 2">
            <a:extLst>
              <a:ext uri="{FF2B5EF4-FFF2-40B4-BE49-F238E27FC236}">
                <a16:creationId xmlns:a16="http://schemas.microsoft.com/office/drawing/2014/main" id="{5B963CA8-9BB1-C37A-3237-ABADF47D6F10}"/>
              </a:ext>
            </a:extLst>
          </p:cNvPr>
          <p:cNvSpPr txBox="1"/>
          <p:nvPr/>
        </p:nvSpPr>
        <p:spPr>
          <a:xfrm>
            <a:off x="7550662" y="3815282"/>
            <a:ext cx="3849625" cy="1027982"/>
          </a:xfrm>
          <a:prstGeom prst="rect">
            <a:avLst/>
          </a:prstGeom>
        </p:spPr>
        <p:txBody>
          <a:bodyPr rot="0" spcFirstLastPara="0" vertOverflow="overflow" horzOverflow="overflow" vert="horz" lIns="91440" tIns="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00000"/>
              </a:lnSpc>
              <a:spcBef>
                <a:spcPts val="1000"/>
              </a:spcBef>
              <a:spcAft>
                <a:spcPts val="0"/>
              </a:spcAft>
              <a:buClr>
                <a:srgbClr val="F81B02"/>
              </a:buClr>
              <a:buSzPct val="110000"/>
              <a:buFontTx/>
              <a:buNone/>
              <a:tabLst/>
              <a:defRPr/>
            </a:pPr>
            <a:r>
              <a:rPr kumimoji="0" lang="en-US" sz="1600" b="0" i="0" u="none" strike="noStrike" kern="1200" cap="none" spc="0" normalizeH="0" baseline="0" noProof="0" dirty="0">
                <a:ln>
                  <a:noFill/>
                </a:ln>
                <a:solidFill>
                  <a:srgbClr val="454545"/>
                </a:solidFill>
                <a:effectLst/>
                <a:uLnTx/>
                <a:uFillTx/>
                <a:latin typeface="Rockwell" panose="02060603020205020403"/>
                <a:ea typeface="+mn-ea"/>
                <a:cs typeface="+mn-cs"/>
                <a:hlinkClick r:id="rId3"/>
              </a:rPr>
              <a:t>COMAR SEC. 26.17.01.07</a:t>
            </a:r>
            <a:r>
              <a:rPr kumimoji="0" lang="en-US" sz="1600" b="0" i="0" u="none" strike="noStrike" kern="1200" cap="none" spc="0" normalizeH="0" baseline="0" noProof="0" dirty="0">
                <a:ln>
                  <a:noFill/>
                </a:ln>
                <a:solidFill>
                  <a:srgbClr val="454545"/>
                </a:solidFill>
                <a:effectLst/>
                <a:uLnTx/>
                <a:uFillTx/>
                <a:latin typeface="Rockwell" panose="02060603020205020403"/>
                <a:ea typeface="+mn-ea"/>
                <a:cs typeface="+mn-cs"/>
              </a:rPr>
              <a:t> (Application for Approval of Erosion and Sediment Control Plans)</a:t>
            </a:r>
          </a:p>
        </p:txBody>
      </p:sp>
      <p:sp>
        <p:nvSpPr>
          <p:cNvPr id="5" name="TextBox 4">
            <a:extLst>
              <a:ext uri="{FF2B5EF4-FFF2-40B4-BE49-F238E27FC236}">
                <a16:creationId xmlns:a16="http://schemas.microsoft.com/office/drawing/2014/main" id="{88606F1D-7CBD-6BD2-6E86-01E4436B4EF4}"/>
              </a:ext>
            </a:extLst>
          </p:cNvPr>
          <p:cNvSpPr txBox="1"/>
          <p:nvPr/>
        </p:nvSpPr>
        <p:spPr>
          <a:xfrm>
            <a:off x="882951" y="1076477"/>
            <a:ext cx="5745628" cy="4524315"/>
          </a:xfrm>
          <a:prstGeom prst="rect">
            <a:avLst/>
          </a:prstGeom>
          <a:solidFill>
            <a:schemeClr val="bg1">
              <a:alpha val="49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noProof="0" dirty="0">
              <a:ln>
                <a:noFill/>
              </a:ln>
              <a:solidFill>
                <a:srgbClr val="222222"/>
              </a:solidFill>
              <a:effectLst/>
              <a:uLnTx/>
              <a:uFillTx/>
              <a:latin typeface="Rockwell"/>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Clearing and grubbing as necessary for the installation of perimeter controls;</a:t>
            </a:r>
            <a:endParaRPr kumimoji="0" lang="en-US" b="0" i="0" u="none" strike="noStrike" kern="1200" cap="none" spc="0" normalizeH="0" baseline="0" noProof="0" dirty="0">
              <a:ln>
                <a:noFill/>
              </a:ln>
              <a:solidFill>
                <a:srgbClr val="222222"/>
              </a:solidFill>
              <a:effectLst/>
              <a:uLnTx/>
              <a:uFillTx/>
              <a:latin typeface="Arial"/>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Construction and stabilization of perimeter controls;</a:t>
            </a:r>
            <a:endParaRPr kumimoji="0" lang="en-US" b="0" i="0" u="none" strike="noStrike" kern="1200" cap="none" spc="0" normalizeH="0" baseline="0" noProof="0" dirty="0">
              <a:ln>
                <a:noFill/>
              </a:ln>
              <a:solidFill>
                <a:srgbClr val="000000"/>
              </a:solidFill>
              <a:effectLst/>
              <a:uLnTx/>
              <a:uFillTx/>
              <a:latin typeface="Rockwell" panose="02060603020205020403"/>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Remaining clearing and grubbing within installed perimeter controls;</a:t>
            </a:r>
            <a:endParaRPr kumimoji="0" lang="en-US" b="0" i="0" u="none" strike="noStrike" kern="1200" cap="none" spc="0" normalizeH="0" baseline="0" noProof="0" dirty="0">
              <a:ln>
                <a:noFill/>
              </a:ln>
              <a:solidFill>
                <a:srgbClr val="000000"/>
              </a:solidFill>
              <a:effectLst/>
              <a:uLnTx/>
              <a:uFillTx/>
              <a:latin typeface="Rockwell" panose="02060603020205020403"/>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Road grading;</a:t>
            </a:r>
            <a:endParaRPr kumimoji="0" lang="en-US" b="0" i="0" u="none" strike="noStrike" kern="1200" cap="none" spc="0" normalizeH="0" baseline="0" noProof="0" dirty="0">
              <a:ln>
                <a:noFill/>
              </a:ln>
              <a:solidFill>
                <a:srgbClr val="000000"/>
              </a:solidFill>
              <a:effectLst/>
              <a:uLnTx/>
              <a:uFillTx/>
              <a:latin typeface="Rockwell" panose="02060603020205020403"/>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Grading for the remainder of the site;</a:t>
            </a:r>
            <a:endParaRPr kumimoji="0" lang="en-US" b="0" i="0" u="none" strike="noStrike" kern="1200" cap="none" spc="0" normalizeH="0" baseline="0" noProof="0" dirty="0">
              <a:ln>
                <a:noFill/>
              </a:ln>
              <a:solidFill>
                <a:srgbClr val="000000"/>
              </a:solidFill>
              <a:effectLst/>
              <a:uLnTx/>
              <a:uFillTx/>
              <a:latin typeface="Rockwell" panose="02060603020205020403"/>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Utility installation and connections to existing structures;</a:t>
            </a:r>
            <a:endParaRPr kumimoji="0" lang="en-US" b="0" i="0" u="none" strike="noStrike" kern="1200" cap="none" spc="0" normalizeH="0" baseline="0" noProof="0" dirty="0">
              <a:ln>
                <a:noFill/>
              </a:ln>
              <a:solidFill>
                <a:srgbClr val="000000"/>
              </a:solidFill>
              <a:effectLst/>
              <a:uLnTx/>
              <a:uFillTx/>
              <a:latin typeface="Rockwell" panose="02060603020205020403"/>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Final grading, landscaping, and stabilization; and</a:t>
            </a:r>
            <a:endParaRPr kumimoji="0" lang="en-US" b="0" i="0" u="none" strike="noStrike" kern="1200" cap="none" spc="0" normalizeH="0" baseline="0" noProof="0" dirty="0">
              <a:ln>
                <a:noFill/>
              </a:ln>
              <a:solidFill>
                <a:srgbClr val="000000"/>
              </a:solidFill>
              <a:effectLst/>
              <a:uLnTx/>
              <a:uFillTx/>
              <a:latin typeface="Rockwell" panose="02060603020205020403"/>
              <a:ea typeface="Arial"/>
              <a:cs typeface="Arial"/>
            </a:endParaRPr>
          </a:p>
          <a:p>
            <a:pPr marL="285750" marR="0" lvl="0" indent="-285750" algn="l" defTabSz="914400" rtl="0" eaLnBrk="1" fontAlgn="auto" latinLnBrk="0" hangingPunct="1">
              <a:lnSpc>
                <a:spcPct val="100000"/>
              </a:lnSpc>
              <a:spcBef>
                <a:spcPts val="0"/>
              </a:spcBef>
              <a:spcAft>
                <a:spcPts val="600"/>
              </a:spcAft>
              <a:buClrTx/>
              <a:buSzTx/>
              <a:buFont typeface="Calibri"/>
              <a:buChar char="-"/>
              <a:tabLst/>
              <a:defRPr/>
            </a:pPr>
            <a:r>
              <a:rPr kumimoji="0" lang="en-US" b="0" i="0" u="none" strike="noStrike" kern="1200" cap="none" spc="0" normalizeH="0" baseline="0" noProof="0" dirty="0">
                <a:ln>
                  <a:noFill/>
                </a:ln>
                <a:solidFill>
                  <a:srgbClr val="222222"/>
                </a:solidFill>
                <a:effectLst/>
                <a:uLnTx/>
                <a:uFillTx/>
                <a:latin typeface="Rockwell"/>
                <a:ea typeface="Arial"/>
                <a:cs typeface="Arial"/>
              </a:rPr>
              <a:t>Removal of controls and stabilization of resulting disturbances;</a:t>
            </a:r>
            <a:endParaRPr kumimoji="0" lang="en-US" b="0" i="0" u="none" strike="noStrike" kern="1200" cap="none" spc="0" normalizeH="0" baseline="0" noProof="0" dirty="0">
              <a:ln>
                <a:noFill/>
              </a:ln>
              <a:solidFill>
                <a:prstClr val="black"/>
              </a:solidFill>
              <a:effectLst/>
              <a:uLnTx/>
              <a:uFillTx/>
              <a:latin typeface="Rockwell" panose="02060603020205020403"/>
            </a:endParaRPr>
          </a:p>
        </p:txBody>
      </p:sp>
      <p:sp>
        <p:nvSpPr>
          <p:cNvPr id="27" name="Rectangle 26">
            <a:extLst>
              <a:ext uri="{FF2B5EF4-FFF2-40B4-BE49-F238E27FC236}">
                <a16:creationId xmlns:a16="http://schemas.microsoft.com/office/drawing/2014/main" id="{E2261277-5221-0AC1-FFCA-A3AF1A1C1D3D}"/>
              </a:ext>
            </a:extLst>
          </p:cNvPr>
          <p:cNvSpPr/>
          <p:nvPr/>
        </p:nvSpPr>
        <p:spPr>
          <a:xfrm>
            <a:off x="1085176" y="2379931"/>
            <a:ext cx="5652519" cy="2463333"/>
          </a:xfrm>
          <a:prstGeom prst="rect">
            <a:avLst/>
          </a:prstGeom>
          <a:solidFill>
            <a:schemeClr val="bg1"/>
          </a:solid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r>
              <a:rPr lang="en-US" dirty="0">
                <a:solidFill>
                  <a:prstClr val="black"/>
                </a:solidFill>
              </a:rPr>
              <a:t>"Do the work"</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101215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A51BD-CB45-C3A5-E29E-7874883AEABE}"/>
              </a:ext>
            </a:extLst>
          </p:cNvPr>
          <p:cNvSpPr>
            <a:spLocks noGrp="1"/>
          </p:cNvSpPr>
          <p:nvPr>
            <p:ph type="title"/>
          </p:nvPr>
        </p:nvSpPr>
        <p:spPr/>
        <p:txBody>
          <a:bodyPr>
            <a:normAutofit/>
          </a:bodyPr>
          <a:lstStyle/>
          <a:p>
            <a:r>
              <a:rPr lang="en-US" sz="4400">
                <a:cs typeface="Calibri Light"/>
              </a:rPr>
              <a:t>ADDITIONAL STABILIZATION TERMS</a:t>
            </a:r>
            <a:endParaRPr lang="en-US" sz="4400"/>
          </a:p>
        </p:txBody>
      </p:sp>
      <p:sp>
        <p:nvSpPr>
          <p:cNvPr id="3" name="Content Placeholder 2">
            <a:extLst>
              <a:ext uri="{FF2B5EF4-FFF2-40B4-BE49-F238E27FC236}">
                <a16:creationId xmlns:a16="http://schemas.microsoft.com/office/drawing/2014/main" id="{16452962-3637-AB97-BDA3-9D6F3CD6ED86}"/>
              </a:ext>
            </a:extLst>
          </p:cNvPr>
          <p:cNvSpPr>
            <a:spLocks noGrp="1"/>
          </p:cNvSpPr>
          <p:nvPr>
            <p:ph idx="1"/>
          </p:nvPr>
        </p:nvSpPr>
        <p:spPr>
          <a:xfrm>
            <a:off x="4887687" y="803186"/>
            <a:ext cx="6512634" cy="5248622"/>
          </a:xfrm>
        </p:spPr>
        <p:txBody>
          <a:bodyPr>
            <a:normAutofit fontScale="92500"/>
          </a:bodyPr>
          <a:lstStyle/>
          <a:p>
            <a:endParaRPr lang="en-US"/>
          </a:p>
          <a:p>
            <a:r>
              <a:rPr lang="en-US" sz="2000"/>
              <a:t>"Apply permanent stabilization"</a:t>
            </a:r>
          </a:p>
          <a:p>
            <a:pPr lvl="1"/>
            <a:r>
              <a:rPr lang="en-US" sz="2000"/>
              <a:t>The process of planting/landscaping your site... When you have planted 100% of the vegetated areas, you have "applied permanent stabilization"</a:t>
            </a:r>
          </a:p>
          <a:p>
            <a:r>
              <a:rPr lang="en-US" sz="2000"/>
              <a:t>"Establishing stabilization"</a:t>
            </a:r>
          </a:p>
          <a:p>
            <a:pPr lvl="1"/>
            <a:r>
              <a:rPr lang="en-US" sz="2000"/>
              <a:t>Your site has been planted, and is currently growing</a:t>
            </a:r>
          </a:p>
          <a:p>
            <a:r>
              <a:rPr lang="en-US" sz="2000"/>
              <a:t>"Permanently stabilized" </a:t>
            </a:r>
          </a:p>
          <a:p>
            <a:pPr lvl="1"/>
            <a:r>
              <a:rPr lang="en-US" sz="2000"/>
              <a:t>95% stabilization of VEGETATED areas... not of the TOTAL DRAINAGE AREA (i.e., If your drainage area is 90% IA and 10% grass, you still need that 10% that is grass to be at 95% growth)</a:t>
            </a:r>
          </a:p>
        </p:txBody>
      </p:sp>
    </p:spTree>
    <p:extLst>
      <p:ext uri="{BB962C8B-B14F-4D97-AF65-F5344CB8AC3E}">
        <p14:creationId xmlns:p14="http://schemas.microsoft.com/office/powerpoint/2010/main" val="3662528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8E683-5ECD-8062-8B9C-26E79AAD5F63}"/>
              </a:ext>
            </a:extLst>
          </p:cNvPr>
          <p:cNvSpPr>
            <a:spLocks noGrp="1"/>
          </p:cNvSpPr>
          <p:nvPr>
            <p:ph type="title"/>
          </p:nvPr>
        </p:nvSpPr>
        <p:spPr/>
        <p:txBody>
          <a:bodyPr>
            <a:normAutofit/>
          </a:bodyPr>
          <a:lstStyle/>
          <a:p>
            <a:r>
              <a:rPr lang="en-US" sz="4400">
                <a:cs typeface="Calibri Light"/>
              </a:rPr>
              <a:t>SWM FACILITY INSTALLATION</a:t>
            </a:r>
            <a:endParaRPr lang="en-US" sz="4400"/>
          </a:p>
        </p:txBody>
      </p:sp>
      <p:sp>
        <p:nvSpPr>
          <p:cNvPr id="3" name="Content Placeholder 2">
            <a:extLst>
              <a:ext uri="{FF2B5EF4-FFF2-40B4-BE49-F238E27FC236}">
                <a16:creationId xmlns:a16="http://schemas.microsoft.com/office/drawing/2014/main" id="{11E9E1D4-FE2F-114B-01C0-2DB9D94E465E}"/>
              </a:ext>
            </a:extLst>
          </p:cNvPr>
          <p:cNvSpPr>
            <a:spLocks noGrp="1"/>
          </p:cNvSpPr>
          <p:nvPr>
            <p:ph idx="1"/>
          </p:nvPr>
        </p:nvSpPr>
        <p:spPr/>
        <p:txBody>
          <a:bodyPr>
            <a:normAutofit/>
          </a:bodyPr>
          <a:lstStyle/>
          <a:p>
            <a:r>
              <a:rPr lang="en-US" sz="2000"/>
              <a:t>"Install stormwater management facilities to final grades/ install filter media once drainage area is deemed to be permanently stabilized by QAD </a:t>
            </a:r>
            <a:r>
              <a:rPr lang="en-US" sz="2000">
                <a:highlight>
                  <a:srgbClr val="FFFF00"/>
                </a:highlight>
              </a:rPr>
              <a:t>with concurrence from the as-built engineer."</a:t>
            </a:r>
          </a:p>
        </p:txBody>
      </p:sp>
    </p:spTree>
    <p:extLst>
      <p:ext uri="{BB962C8B-B14F-4D97-AF65-F5344CB8AC3E}">
        <p14:creationId xmlns:p14="http://schemas.microsoft.com/office/powerpoint/2010/main" val="25476782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52F10-3168-C097-2CCB-0210DAC30B75}"/>
              </a:ext>
            </a:extLst>
          </p:cNvPr>
          <p:cNvSpPr>
            <a:spLocks noGrp="1"/>
          </p:cNvSpPr>
          <p:nvPr>
            <p:ph type="title"/>
          </p:nvPr>
        </p:nvSpPr>
        <p:spPr>
          <a:xfrm>
            <a:off x="7550663" y="1455611"/>
            <a:ext cx="3849624" cy="2312521"/>
          </a:xfrm>
        </p:spPr>
        <p:txBody>
          <a:bodyPr vert="horz" lIns="228600" tIns="228600" rIns="228600" bIns="0" rtlCol="0" anchor="b">
            <a:normAutofit fontScale="90000"/>
          </a:bodyPr>
          <a:lstStyle/>
          <a:p>
            <a:pPr algn="l">
              <a:lnSpc>
                <a:spcPct val="80000"/>
              </a:lnSpc>
            </a:pPr>
            <a:r>
              <a:rPr lang="en-US" sz="3700">
                <a:solidFill>
                  <a:schemeClr val="tx2"/>
                </a:solidFill>
              </a:rPr>
              <a:t>How do you construct a stormwater facility without re-disturbing the area?</a:t>
            </a:r>
          </a:p>
        </p:txBody>
      </p:sp>
      <p:pic>
        <p:nvPicPr>
          <p:cNvPr id="4" name="Content Placeholder 3" descr="A muddy road in a grassy field&#10;&#10;Description automatically generated">
            <a:extLst>
              <a:ext uri="{FF2B5EF4-FFF2-40B4-BE49-F238E27FC236}">
                <a16:creationId xmlns:a16="http://schemas.microsoft.com/office/drawing/2014/main" id="{4DF98299-D36D-9C2F-124A-E330E48E9588}"/>
              </a:ext>
            </a:extLst>
          </p:cNvPr>
          <p:cNvPicPr>
            <a:picLocks noGrp="1" noChangeAspect="1"/>
          </p:cNvPicPr>
          <p:nvPr>
            <p:ph idx="1"/>
          </p:nvPr>
        </p:nvPicPr>
        <p:blipFill rotWithShape="1">
          <a:blip r:embed="rId3"/>
          <a:srcRect l="3193"/>
          <a:stretch/>
        </p:blipFill>
        <p:spPr>
          <a:xfrm>
            <a:off x="972115" y="1474877"/>
            <a:ext cx="5641848" cy="3890145"/>
          </a:xfrm>
          <a:prstGeom prst="rect">
            <a:avLst/>
          </a:prstGeom>
          <a:ln w="12700">
            <a:noFill/>
          </a:ln>
        </p:spPr>
      </p:pic>
    </p:spTree>
    <p:extLst>
      <p:ext uri="{BB962C8B-B14F-4D97-AF65-F5344CB8AC3E}">
        <p14:creationId xmlns:p14="http://schemas.microsoft.com/office/powerpoint/2010/main" val="193538729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D75D9-5ED6-E608-AA53-7DFF9002228C}"/>
              </a:ext>
            </a:extLst>
          </p:cNvPr>
          <p:cNvSpPr>
            <a:spLocks noGrp="1"/>
          </p:cNvSpPr>
          <p:nvPr>
            <p:ph type="title"/>
          </p:nvPr>
        </p:nvSpPr>
        <p:spPr>
          <a:xfrm>
            <a:off x="895415" y="2075504"/>
            <a:ext cx="3654569" cy="2042725"/>
          </a:xfrm>
        </p:spPr>
        <p:txBody>
          <a:bodyPr vert="horz" lIns="228600" tIns="228600" rIns="228600" bIns="0" rtlCol="0" anchor="b">
            <a:normAutofit/>
          </a:bodyPr>
          <a:lstStyle/>
          <a:p>
            <a:pPr>
              <a:lnSpc>
                <a:spcPct val="80000"/>
              </a:lnSpc>
            </a:pPr>
            <a:r>
              <a:rPr lang="en-US" sz="4600"/>
              <a:t>SEE YOU AFTER LUNCH!</a:t>
            </a:r>
          </a:p>
        </p:txBody>
      </p:sp>
      <p:pic>
        <p:nvPicPr>
          <p:cNvPr id="4" name="Content Placeholder 3" descr="A sandwich stacked on a wooden board&#10;&#10;Description automatically generated">
            <a:extLst>
              <a:ext uri="{FF2B5EF4-FFF2-40B4-BE49-F238E27FC236}">
                <a16:creationId xmlns:a16="http://schemas.microsoft.com/office/drawing/2014/main" id="{B993E2A1-8563-4CA1-7C43-9FD7F1A4081C}"/>
              </a:ext>
            </a:extLst>
          </p:cNvPr>
          <p:cNvPicPr>
            <a:picLocks noGrp="1" noChangeAspect="1"/>
          </p:cNvPicPr>
          <p:nvPr>
            <p:ph idx="1"/>
          </p:nvPr>
        </p:nvPicPr>
        <p:blipFill>
          <a:blip r:embed="rId2"/>
          <a:stretch>
            <a:fillRect/>
          </a:stretch>
        </p:blipFill>
        <p:spPr>
          <a:xfrm>
            <a:off x="5643006" y="803275"/>
            <a:ext cx="5231925" cy="5248275"/>
          </a:xfrm>
          <a:prstGeom prst="rect">
            <a:avLst/>
          </a:prstGeom>
          <a:ln w="9525">
            <a:noFill/>
          </a:ln>
        </p:spPr>
      </p:pic>
    </p:spTree>
    <p:extLst>
      <p:ext uri="{BB962C8B-B14F-4D97-AF65-F5344CB8AC3E}">
        <p14:creationId xmlns:p14="http://schemas.microsoft.com/office/powerpoint/2010/main" val="12556723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DB7353-7D7A-431B-A5B6-A3845E6F2B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 name="Freeform 5">
              <a:extLst>
                <a:ext uri="{FF2B5EF4-FFF2-40B4-BE49-F238E27FC236}">
                  <a16:creationId xmlns:a16="http://schemas.microsoft.com/office/drawing/2014/main" id="{9E8D15D6-6183-4BE1-A315-C7EC9C1A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 name="Freeform 6">
              <a:extLst>
                <a:ext uri="{FF2B5EF4-FFF2-40B4-BE49-F238E27FC236}">
                  <a16:creationId xmlns:a16="http://schemas.microsoft.com/office/drawing/2014/main" id="{82A253FA-4E60-4B4D-94B0-93ECFCF309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 name="Freeform 7">
              <a:extLst>
                <a:ext uri="{FF2B5EF4-FFF2-40B4-BE49-F238E27FC236}">
                  <a16:creationId xmlns:a16="http://schemas.microsoft.com/office/drawing/2014/main" id="{E1B39AD1-11BD-457B-822C-A873607F41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Freeform 8">
              <a:extLst>
                <a:ext uri="{FF2B5EF4-FFF2-40B4-BE49-F238E27FC236}">
                  <a16:creationId xmlns:a16="http://schemas.microsoft.com/office/drawing/2014/main" id="{CC286005-78D5-4BE4-AA8B-75CDC07E78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 name="Freeform 9">
              <a:extLst>
                <a:ext uri="{FF2B5EF4-FFF2-40B4-BE49-F238E27FC236}">
                  <a16:creationId xmlns:a16="http://schemas.microsoft.com/office/drawing/2014/main" id="{09E4A22D-7E83-4F24-97FE-931A93CACC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10">
              <a:extLst>
                <a:ext uri="{FF2B5EF4-FFF2-40B4-BE49-F238E27FC236}">
                  <a16:creationId xmlns:a16="http://schemas.microsoft.com/office/drawing/2014/main" id="{4351E96B-8DD4-4D5E-A9F0-C47F5F3378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5" name="Freeform 11">
              <a:extLst>
                <a:ext uri="{FF2B5EF4-FFF2-40B4-BE49-F238E27FC236}">
                  <a16:creationId xmlns:a16="http://schemas.microsoft.com/office/drawing/2014/main" id="{BFF78610-2475-4756-9EC8-5DA7D8902D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 name="Freeform 12">
              <a:extLst>
                <a:ext uri="{FF2B5EF4-FFF2-40B4-BE49-F238E27FC236}">
                  <a16:creationId xmlns:a16="http://schemas.microsoft.com/office/drawing/2014/main" id="{C7ACAE44-681D-4CBC-B2AB-E5131DF5A8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7" name="Freeform 13">
              <a:extLst>
                <a:ext uri="{FF2B5EF4-FFF2-40B4-BE49-F238E27FC236}">
                  <a16:creationId xmlns:a16="http://schemas.microsoft.com/office/drawing/2014/main" id="{CA22E4A0-73AA-4722-9C16-F3AF9A33EC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8" name="Freeform 14">
              <a:extLst>
                <a:ext uri="{FF2B5EF4-FFF2-40B4-BE49-F238E27FC236}">
                  <a16:creationId xmlns:a16="http://schemas.microsoft.com/office/drawing/2014/main" id="{BB36E626-EBEB-41C0-B224-8DB049DB4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9" name="Freeform 15">
              <a:extLst>
                <a:ext uri="{FF2B5EF4-FFF2-40B4-BE49-F238E27FC236}">
                  <a16:creationId xmlns:a16="http://schemas.microsoft.com/office/drawing/2014/main" id="{D603DEC5-BED4-4DB6-A253-F61CC36742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0" name="Freeform 16">
              <a:extLst>
                <a:ext uri="{FF2B5EF4-FFF2-40B4-BE49-F238E27FC236}">
                  <a16:creationId xmlns:a16="http://schemas.microsoft.com/office/drawing/2014/main" id="{86AE9DE6-CA9A-479B-A0FB-0E1BAC7A6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1" name="Freeform 17">
              <a:extLst>
                <a:ext uri="{FF2B5EF4-FFF2-40B4-BE49-F238E27FC236}">
                  <a16:creationId xmlns:a16="http://schemas.microsoft.com/office/drawing/2014/main" id="{16CB8DC8-E75F-4574-A290-AAB7031BE8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2" name="Freeform 18">
              <a:extLst>
                <a:ext uri="{FF2B5EF4-FFF2-40B4-BE49-F238E27FC236}">
                  <a16:creationId xmlns:a16="http://schemas.microsoft.com/office/drawing/2014/main" id="{1CA657E1-3A52-4C23-AA47-EBB2D5C41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Freeform 19">
              <a:extLst>
                <a:ext uri="{FF2B5EF4-FFF2-40B4-BE49-F238E27FC236}">
                  <a16:creationId xmlns:a16="http://schemas.microsoft.com/office/drawing/2014/main" id="{ED4F701B-2A93-464F-A673-54EED5C4C4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4" name="Freeform 20">
              <a:extLst>
                <a:ext uri="{FF2B5EF4-FFF2-40B4-BE49-F238E27FC236}">
                  <a16:creationId xmlns:a16="http://schemas.microsoft.com/office/drawing/2014/main" id="{9977C34F-F6C9-4749-B201-7B928802D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 name="Freeform 21">
              <a:extLst>
                <a:ext uri="{FF2B5EF4-FFF2-40B4-BE49-F238E27FC236}">
                  <a16:creationId xmlns:a16="http://schemas.microsoft.com/office/drawing/2014/main" id="{3A913E6B-DBE9-4291-A34C-36069ECB8E6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Freeform 22">
              <a:extLst>
                <a:ext uri="{FF2B5EF4-FFF2-40B4-BE49-F238E27FC236}">
                  <a16:creationId xmlns:a16="http://schemas.microsoft.com/office/drawing/2014/main" id="{7D415C04-AB5C-4B76-9E49-EEBAEE64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7" name="Freeform 23">
              <a:extLst>
                <a:ext uri="{FF2B5EF4-FFF2-40B4-BE49-F238E27FC236}">
                  <a16:creationId xmlns:a16="http://schemas.microsoft.com/office/drawing/2014/main" id="{151FDC11-E872-4EAE-A597-822F9FE170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29" name="Group 28">
            <a:extLst>
              <a:ext uri="{FF2B5EF4-FFF2-40B4-BE49-F238E27FC236}">
                <a16:creationId xmlns:a16="http://schemas.microsoft.com/office/drawing/2014/main" id="{1B24766B-81CA-44C7-BF11-77A12BA424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0" name="Rectangle 29">
              <a:extLst>
                <a:ext uri="{FF2B5EF4-FFF2-40B4-BE49-F238E27FC236}">
                  <a16:creationId xmlns:a16="http://schemas.microsoft.com/office/drawing/2014/main" id="{1A2F9962-DEB8-461C-8B4C-C0ED0D8A7B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1" name="Isosceles Triangle 30">
              <a:extLst>
                <a:ext uri="{FF2B5EF4-FFF2-40B4-BE49-F238E27FC236}">
                  <a16:creationId xmlns:a16="http://schemas.microsoft.com/office/drawing/2014/main" id="{C0672E08-EB09-4B8E-8522-24BBC2CFFD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2" name="Rectangle 31">
              <a:extLst>
                <a:ext uri="{FF2B5EF4-FFF2-40B4-BE49-F238E27FC236}">
                  <a16:creationId xmlns:a16="http://schemas.microsoft.com/office/drawing/2014/main" id="{3447AB64-F3EC-4A1F-BFD4-F0F9DB3DAD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useBgFill="1">
        <p:nvSpPr>
          <p:cNvPr id="34" name="Rectangle 33">
            <a:extLst>
              <a:ext uri="{FF2B5EF4-FFF2-40B4-BE49-F238E27FC236}">
                <a16:creationId xmlns:a16="http://schemas.microsoft.com/office/drawing/2014/main" id="{6BDBA639-2A71-4A60-A71A-FF1836F546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5E208A8B-5EBD-4532-BE72-26414FA7CF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7" name="Freeform 5">
              <a:extLst>
                <a:ext uri="{FF2B5EF4-FFF2-40B4-BE49-F238E27FC236}">
                  <a16:creationId xmlns:a16="http://schemas.microsoft.com/office/drawing/2014/main" id="{15D09196-B338-4AB5-A71B-CFD5FFCA62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8" name="Freeform 6">
              <a:extLst>
                <a:ext uri="{FF2B5EF4-FFF2-40B4-BE49-F238E27FC236}">
                  <a16:creationId xmlns:a16="http://schemas.microsoft.com/office/drawing/2014/main" id="{F50B4463-128A-4677-A285-C017E6C54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9" name="Freeform 7">
              <a:extLst>
                <a:ext uri="{FF2B5EF4-FFF2-40B4-BE49-F238E27FC236}">
                  <a16:creationId xmlns:a16="http://schemas.microsoft.com/office/drawing/2014/main" id="{1D9B95CD-F023-4DFA-9678-1E02713F74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0" name="Freeform 8">
              <a:extLst>
                <a:ext uri="{FF2B5EF4-FFF2-40B4-BE49-F238E27FC236}">
                  <a16:creationId xmlns:a16="http://schemas.microsoft.com/office/drawing/2014/main" id="{1DDF47A8-BE7B-43F3-A500-F5A4656D83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 name="Freeform 9">
              <a:extLst>
                <a:ext uri="{FF2B5EF4-FFF2-40B4-BE49-F238E27FC236}">
                  <a16:creationId xmlns:a16="http://schemas.microsoft.com/office/drawing/2014/main" id="{2DD394DE-76FB-42F8-85F2-FD436F4232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2" name="Freeform 10">
              <a:extLst>
                <a:ext uri="{FF2B5EF4-FFF2-40B4-BE49-F238E27FC236}">
                  <a16:creationId xmlns:a16="http://schemas.microsoft.com/office/drawing/2014/main" id="{B95F2EFB-87E6-4400-AAF3-7EB8B4F156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3" name="Freeform 11">
              <a:extLst>
                <a:ext uri="{FF2B5EF4-FFF2-40B4-BE49-F238E27FC236}">
                  <a16:creationId xmlns:a16="http://schemas.microsoft.com/office/drawing/2014/main" id="{1D463476-2BC7-418C-9D6F-51444B11A7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 name="Freeform 12">
              <a:extLst>
                <a:ext uri="{FF2B5EF4-FFF2-40B4-BE49-F238E27FC236}">
                  <a16:creationId xmlns:a16="http://schemas.microsoft.com/office/drawing/2014/main" id="{24011122-2495-478A-81BF-ABBDEA1DA8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5" name="Freeform 13">
              <a:extLst>
                <a:ext uri="{FF2B5EF4-FFF2-40B4-BE49-F238E27FC236}">
                  <a16:creationId xmlns:a16="http://schemas.microsoft.com/office/drawing/2014/main" id="{C79E87C5-E5B3-476B-B539-FC9CF4A33B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6" name="Freeform 14">
              <a:extLst>
                <a:ext uri="{FF2B5EF4-FFF2-40B4-BE49-F238E27FC236}">
                  <a16:creationId xmlns:a16="http://schemas.microsoft.com/office/drawing/2014/main" id="{956029CA-2B38-434D-9044-5FF3A1ECD1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7" name="Freeform 15">
              <a:extLst>
                <a:ext uri="{FF2B5EF4-FFF2-40B4-BE49-F238E27FC236}">
                  <a16:creationId xmlns:a16="http://schemas.microsoft.com/office/drawing/2014/main" id="{9514CFB6-E8DB-43DC-B1CD-9CC2D4B276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8" name="Freeform 16">
              <a:extLst>
                <a:ext uri="{FF2B5EF4-FFF2-40B4-BE49-F238E27FC236}">
                  <a16:creationId xmlns:a16="http://schemas.microsoft.com/office/drawing/2014/main" id="{BD8C1FC8-E550-45BE-9F30-822BAB3781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9" name="Freeform 17">
              <a:extLst>
                <a:ext uri="{FF2B5EF4-FFF2-40B4-BE49-F238E27FC236}">
                  <a16:creationId xmlns:a16="http://schemas.microsoft.com/office/drawing/2014/main" id="{D1646B5D-A7B7-41EC-9591-0E0C0F4F94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0" name="Freeform 18">
              <a:extLst>
                <a:ext uri="{FF2B5EF4-FFF2-40B4-BE49-F238E27FC236}">
                  <a16:creationId xmlns:a16="http://schemas.microsoft.com/office/drawing/2014/main" id="{E2118E93-481E-4843-987E-378187AA3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 name="Freeform 19">
              <a:extLst>
                <a:ext uri="{FF2B5EF4-FFF2-40B4-BE49-F238E27FC236}">
                  <a16:creationId xmlns:a16="http://schemas.microsoft.com/office/drawing/2014/main" id="{77038464-F4E2-47EC-A87F-18469191E3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 name="Freeform 20">
              <a:extLst>
                <a:ext uri="{FF2B5EF4-FFF2-40B4-BE49-F238E27FC236}">
                  <a16:creationId xmlns:a16="http://schemas.microsoft.com/office/drawing/2014/main" id="{FB3BBEB1-E146-408F-95B7-EE2F269DE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21">
              <a:extLst>
                <a:ext uri="{FF2B5EF4-FFF2-40B4-BE49-F238E27FC236}">
                  <a16:creationId xmlns:a16="http://schemas.microsoft.com/office/drawing/2014/main" id="{C765B285-56EC-47FC-B116-274EBBD61A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 name="Freeform 22">
              <a:extLst>
                <a:ext uri="{FF2B5EF4-FFF2-40B4-BE49-F238E27FC236}">
                  <a16:creationId xmlns:a16="http://schemas.microsoft.com/office/drawing/2014/main" id="{CB4A6191-6913-42EA-905E-8A174AE2C9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 name="Freeform 23">
              <a:extLst>
                <a:ext uri="{FF2B5EF4-FFF2-40B4-BE49-F238E27FC236}">
                  <a16:creationId xmlns:a16="http://schemas.microsoft.com/office/drawing/2014/main" id="{8ADEEF92-F481-475A-845C-5E940F0D55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7" name="Freeform: Shape 56">
            <a:extLst>
              <a:ext uri="{FF2B5EF4-FFF2-40B4-BE49-F238E27FC236}">
                <a16:creationId xmlns:a16="http://schemas.microsoft.com/office/drawing/2014/main" id="{D9C506D7-84CB-4057-A44A-465313E785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931529">
            <a:off x="2173916" y="2448612"/>
            <a:ext cx="4418757" cy="4259609"/>
          </a:xfrm>
          <a:custGeom>
            <a:avLst/>
            <a:gdLst>
              <a:gd name="connsiteX0" fmla="*/ 404107 w 4507111"/>
              <a:gd name="connsiteY0" fmla="*/ 0 h 4344781"/>
              <a:gd name="connsiteX1" fmla="*/ 371857 w 4507111"/>
              <a:gd name="connsiteY1" fmla="*/ 117359 h 4344781"/>
              <a:gd name="connsiteX2" fmla="*/ 307833 w 4507111"/>
              <a:gd name="connsiteY2" fmla="*/ 632970 h 4344781"/>
              <a:gd name="connsiteX3" fmla="*/ 3569418 w 4507111"/>
              <a:gd name="connsiteY3" fmla="*/ 4141149 h 4344781"/>
              <a:gd name="connsiteX4" fmla="*/ 4440861 w 4507111"/>
              <a:gd name="connsiteY4" fmla="*/ 4332480 h 4344781"/>
              <a:gd name="connsiteX5" fmla="*/ 4507111 w 4507111"/>
              <a:gd name="connsiteY5" fmla="*/ 4341752 h 4344781"/>
              <a:gd name="connsiteX6" fmla="*/ 4296045 w 4507111"/>
              <a:gd name="connsiteY6" fmla="*/ 4344781 h 4344781"/>
              <a:gd name="connsiteX7" fmla="*/ 3749565 w 4507111"/>
              <a:gd name="connsiteY7" fmla="*/ 4321853 h 4344781"/>
              <a:gd name="connsiteX8" fmla="*/ 36764 w 4507111"/>
              <a:gd name="connsiteY8" fmla="*/ 1629794 h 4344781"/>
              <a:gd name="connsiteX9" fmla="*/ 300069 w 4507111"/>
              <a:gd name="connsiteY9" fmla="*/ 144750 h 434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07111" h="4344781">
                <a:moveTo>
                  <a:pt x="404107" y="0"/>
                </a:moveTo>
                <a:lnTo>
                  <a:pt x="371857" y="117359"/>
                </a:lnTo>
                <a:cubicBezTo>
                  <a:pt x="333827" y="278567"/>
                  <a:pt x="311875" y="450459"/>
                  <a:pt x="307833" y="632970"/>
                </a:cubicBezTo>
                <a:cubicBezTo>
                  <a:pt x="264711" y="2579752"/>
                  <a:pt x="2253987" y="3769243"/>
                  <a:pt x="3569418" y="4141149"/>
                </a:cubicBezTo>
                <a:cubicBezTo>
                  <a:pt x="3816061" y="4210881"/>
                  <a:pt x="4114807" y="4279754"/>
                  <a:pt x="4440861" y="4332480"/>
                </a:cubicBezTo>
                <a:lnTo>
                  <a:pt x="4507111" y="4341752"/>
                </a:lnTo>
                <a:lnTo>
                  <a:pt x="4296045" y="4344781"/>
                </a:lnTo>
                <a:cubicBezTo>
                  <a:pt x="4097363" y="4343711"/>
                  <a:pt x="3912623" y="4335104"/>
                  <a:pt x="3749565" y="4321853"/>
                </a:cubicBezTo>
                <a:cubicBezTo>
                  <a:pt x="2445102" y="4215850"/>
                  <a:pt x="356405" y="3466499"/>
                  <a:pt x="36764" y="1629794"/>
                </a:cubicBezTo>
                <a:cubicBezTo>
                  <a:pt x="-63123" y="1055823"/>
                  <a:pt x="45741" y="555869"/>
                  <a:pt x="300069" y="14475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9" name="Oval 32">
            <a:extLst>
              <a:ext uri="{FF2B5EF4-FFF2-40B4-BE49-F238E27FC236}">
                <a16:creationId xmlns:a16="http://schemas.microsoft.com/office/drawing/2014/main" id="{7842FC68-61FD-4700-8A22-BB8B071884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54579" y="691977"/>
            <a:ext cx="7761923" cy="5343064"/>
          </a:xfrm>
          <a:custGeom>
            <a:avLst/>
            <a:gdLst>
              <a:gd name="connsiteX0" fmla="*/ 0 w 6428838"/>
              <a:gd name="connsiteY0" fmla="*/ 2579031 h 5158062"/>
              <a:gd name="connsiteX1" fmla="*/ 3214419 w 6428838"/>
              <a:gd name="connsiteY1" fmla="*/ 0 h 5158062"/>
              <a:gd name="connsiteX2" fmla="*/ 6428838 w 6428838"/>
              <a:gd name="connsiteY2" fmla="*/ 2579031 h 5158062"/>
              <a:gd name="connsiteX3" fmla="*/ 3214419 w 6428838"/>
              <a:gd name="connsiteY3" fmla="*/ 5158062 h 5158062"/>
              <a:gd name="connsiteX4" fmla="*/ 0 w 6428838"/>
              <a:gd name="connsiteY4" fmla="*/ 2579031 h 5158062"/>
              <a:gd name="connsiteX0" fmla="*/ 3321 w 6432159"/>
              <a:gd name="connsiteY0" fmla="*/ 2647125 h 5226156"/>
              <a:gd name="connsiteX1" fmla="*/ 2789723 w 6432159"/>
              <a:gd name="connsiteY1" fmla="*/ 0 h 5226156"/>
              <a:gd name="connsiteX2" fmla="*/ 6432159 w 6432159"/>
              <a:gd name="connsiteY2" fmla="*/ 2647125 h 5226156"/>
              <a:gd name="connsiteX3" fmla="*/ 3217740 w 6432159"/>
              <a:gd name="connsiteY3" fmla="*/ 5226156 h 5226156"/>
              <a:gd name="connsiteX4" fmla="*/ 3321 w 6432159"/>
              <a:gd name="connsiteY4" fmla="*/ 2647125 h 5226156"/>
              <a:gd name="connsiteX0" fmla="*/ 1953 w 6566979"/>
              <a:gd name="connsiteY0" fmla="*/ 2695803 h 5226224"/>
              <a:gd name="connsiteX1" fmla="*/ 2924543 w 6566979"/>
              <a:gd name="connsiteY1" fmla="*/ 39 h 5226224"/>
              <a:gd name="connsiteX2" fmla="*/ 6566979 w 6566979"/>
              <a:gd name="connsiteY2" fmla="*/ 2647164 h 5226224"/>
              <a:gd name="connsiteX3" fmla="*/ 3352560 w 6566979"/>
              <a:gd name="connsiteY3" fmla="*/ 5226195 h 5226224"/>
              <a:gd name="connsiteX4" fmla="*/ 1953 w 6566979"/>
              <a:gd name="connsiteY4" fmla="*/ 2695803 h 5226224"/>
              <a:gd name="connsiteX0" fmla="*/ 8982 w 6574008"/>
              <a:gd name="connsiteY0" fmla="*/ 2695803 h 5226313"/>
              <a:gd name="connsiteX1" fmla="*/ 2931572 w 6574008"/>
              <a:gd name="connsiteY1" fmla="*/ 39 h 5226313"/>
              <a:gd name="connsiteX2" fmla="*/ 6574008 w 6574008"/>
              <a:gd name="connsiteY2" fmla="*/ 2647164 h 5226313"/>
              <a:gd name="connsiteX3" fmla="*/ 3359589 w 6574008"/>
              <a:gd name="connsiteY3" fmla="*/ 5226195 h 5226313"/>
              <a:gd name="connsiteX4" fmla="*/ 8982 w 6574008"/>
              <a:gd name="connsiteY4" fmla="*/ 2695803 h 5226313"/>
              <a:gd name="connsiteX0" fmla="*/ 11929 w 6576955"/>
              <a:gd name="connsiteY0" fmla="*/ 2695953 h 5226463"/>
              <a:gd name="connsiteX1" fmla="*/ 2934519 w 6576955"/>
              <a:gd name="connsiteY1" fmla="*/ 189 h 5226463"/>
              <a:gd name="connsiteX2" fmla="*/ 6576955 w 6576955"/>
              <a:gd name="connsiteY2" fmla="*/ 2647314 h 5226463"/>
              <a:gd name="connsiteX3" fmla="*/ 3362536 w 6576955"/>
              <a:gd name="connsiteY3" fmla="*/ 5226345 h 5226463"/>
              <a:gd name="connsiteX4" fmla="*/ 11929 w 6576955"/>
              <a:gd name="connsiteY4" fmla="*/ 2695953 h 5226463"/>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47356"/>
              <a:gd name="connsiteX1" fmla="*/ 2931852 w 6963394"/>
              <a:gd name="connsiteY1" fmla="*/ 10033 h 5247356"/>
              <a:gd name="connsiteX2" fmla="*/ 6963394 w 6963394"/>
              <a:gd name="connsiteY2" fmla="*/ 3318639 h 5247356"/>
              <a:gd name="connsiteX3" fmla="*/ 3359869 w 6963394"/>
              <a:gd name="connsiteY3" fmla="*/ 5236189 h 5247356"/>
              <a:gd name="connsiteX4" fmla="*/ 9262 w 6963394"/>
              <a:gd name="connsiteY4" fmla="*/ 2705797 h 5247356"/>
              <a:gd name="connsiteX0" fmla="*/ 9262 w 6963394"/>
              <a:gd name="connsiteY0" fmla="*/ 2705797 h 5292159"/>
              <a:gd name="connsiteX1" fmla="*/ 2931852 w 6963394"/>
              <a:gd name="connsiteY1" fmla="*/ 10033 h 5292159"/>
              <a:gd name="connsiteX2" fmla="*/ 6963394 w 6963394"/>
              <a:gd name="connsiteY2" fmla="*/ 3318639 h 5292159"/>
              <a:gd name="connsiteX3" fmla="*/ 3359869 w 6963394"/>
              <a:gd name="connsiteY3" fmla="*/ 5236189 h 5292159"/>
              <a:gd name="connsiteX4" fmla="*/ 9262 w 6963394"/>
              <a:gd name="connsiteY4" fmla="*/ 2705797 h 5292159"/>
              <a:gd name="connsiteX0" fmla="*/ 9262 w 6963394"/>
              <a:gd name="connsiteY0" fmla="*/ 2705797 h 5259961"/>
              <a:gd name="connsiteX1" fmla="*/ 2931852 w 6963394"/>
              <a:gd name="connsiteY1" fmla="*/ 10033 h 5259961"/>
              <a:gd name="connsiteX2" fmla="*/ 6963394 w 6963394"/>
              <a:gd name="connsiteY2" fmla="*/ 3318639 h 5259961"/>
              <a:gd name="connsiteX3" fmla="*/ 3359869 w 6963394"/>
              <a:gd name="connsiteY3" fmla="*/ 5236189 h 5259961"/>
              <a:gd name="connsiteX4" fmla="*/ 9262 w 6963394"/>
              <a:gd name="connsiteY4" fmla="*/ 2705797 h 5259961"/>
              <a:gd name="connsiteX0" fmla="*/ 9557 w 7352795"/>
              <a:gd name="connsiteY0" fmla="*/ 2707501 h 5252013"/>
              <a:gd name="connsiteX1" fmla="*/ 2932147 w 7352795"/>
              <a:gd name="connsiteY1" fmla="*/ 11737 h 5252013"/>
              <a:gd name="connsiteX2" fmla="*/ 7352795 w 7352795"/>
              <a:gd name="connsiteY2" fmla="*/ 3378709 h 5252013"/>
              <a:gd name="connsiteX3" fmla="*/ 3360164 w 7352795"/>
              <a:gd name="connsiteY3" fmla="*/ 5237893 h 5252013"/>
              <a:gd name="connsiteX4" fmla="*/ 9557 w 7352795"/>
              <a:gd name="connsiteY4" fmla="*/ 2707501 h 5252013"/>
              <a:gd name="connsiteX0" fmla="*/ 8078 w 7789061"/>
              <a:gd name="connsiteY0" fmla="*/ 2744796 h 5249051"/>
              <a:gd name="connsiteX1" fmla="*/ 3368413 w 7789061"/>
              <a:gd name="connsiteY1" fmla="*/ 10121 h 5249051"/>
              <a:gd name="connsiteX2" fmla="*/ 7789061 w 7789061"/>
              <a:gd name="connsiteY2" fmla="*/ 3377093 h 5249051"/>
              <a:gd name="connsiteX3" fmla="*/ 3796430 w 7789061"/>
              <a:gd name="connsiteY3" fmla="*/ 5236277 h 5249051"/>
              <a:gd name="connsiteX4" fmla="*/ 8078 w 7789061"/>
              <a:gd name="connsiteY4" fmla="*/ 2744796 h 5249051"/>
              <a:gd name="connsiteX0" fmla="*/ 8078 w 7789061"/>
              <a:gd name="connsiteY0" fmla="*/ 2744796 h 5271741"/>
              <a:gd name="connsiteX1" fmla="*/ 3368413 w 7789061"/>
              <a:gd name="connsiteY1" fmla="*/ 10121 h 5271741"/>
              <a:gd name="connsiteX2" fmla="*/ 7789061 w 7789061"/>
              <a:gd name="connsiteY2" fmla="*/ 3377093 h 5271741"/>
              <a:gd name="connsiteX3" fmla="*/ 3796430 w 7789061"/>
              <a:gd name="connsiteY3" fmla="*/ 5236277 h 5271741"/>
              <a:gd name="connsiteX4" fmla="*/ 8078 w 7789061"/>
              <a:gd name="connsiteY4" fmla="*/ 2744796 h 5271741"/>
              <a:gd name="connsiteX0" fmla="*/ 1055 w 7782038"/>
              <a:gd name="connsiteY0" fmla="*/ 2738806 h 5438018"/>
              <a:gd name="connsiteX1" fmla="*/ 3361390 w 7782038"/>
              <a:gd name="connsiteY1" fmla="*/ 4131 h 5438018"/>
              <a:gd name="connsiteX2" fmla="*/ 7782038 w 7782038"/>
              <a:gd name="connsiteY2" fmla="*/ 3371103 h 5438018"/>
              <a:gd name="connsiteX3" fmla="*/ 3692130 w 7782038"/>
              <a:gd name="connsiteY3" fmla="*/ 5415113 h 5438018"/>
              <a:gd name="connsiteX4" fmla="*/ 1055 w 7782038"/>
              <a:gd name="connsiteY4" fmla="*/ 2738806 h 5438018"/>
              <a:gd name="connsiteX0" fmla="*/ 28883 w 7809866"/>
              <a:gd name="connsiteY0" fmla="*/ 2742147 h 5441359"/>
              <a:gd name="connsiteX1" fmla="*/ 3389218 w 7809866"/>
              <a:gd name="connsiteY1" fmla="*/ 7472 h 5441359"/>
              <a:gd name="connsiteX2" fmla="*/ 7809866 w 7809866"/>
              <a:gd name="connsiteY2" fmla="*/ 3374444 h 5441359"/>
              <a:gd name="connsiteX3" fmla="*/ 3719958 w 7809866"/>
              <a:gd name="connsiteY3" fmla="*/ 5418454 h 5441359"/>
              <a:gd name="connsiteX4" fmla="*/ 28883 w 7809866"/>
              <a:gd name="connsiteY4" fmla="*/ 2742147 h 5441359"/>
              <a:gd name="connsiteX0" fmla="*/ 36549 w 7817532"/>
              <a:gd name="connsiteY0" fmla="*/ 2751085 h 5450297"/>
              <a:gd name="connsiteX1" fmla="*/ 3396884 w 7817532"/>
              <a:gd name="connsiteY1" fmla="*/ 16410 h 5450297"/>
              <a:gd name="connsiteX2" fmla="*/ 7817532 w 7817532"/>
              <a:gd name="connsiteY2" fmla="*/ 3383382 h 5450297"/>
              <a:gd name="connsiteX3" fmla="*/ 3727624 w 7817532"/>
              <a:gd name="connsiteY3" fmla="*/ 5427392 h 5450297"/>
              <a:gd name="connsiteX4" fmla="*/ 36549 w 7817532"/>
              <a:gd name="connsiteY4" fmla="*/ 2751085 h 5450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7532" h="5450297">
                <a:moveTo>
                  <a:pt x="36549" y="2751085"/>
                </a:moveTo>
                <a:cubicBezTo>
                  <a:pt x="-281221" y="925127"/>
                  <a:pt x="1526121" y="-147339"/>
                  <a:pt x="3396884" y="16410"/>
                </a:cubicBezTo>
                <a:cubicBezTo>
                  <a:pt x="5267647" y="180159"/>
                  <a:pt x="7817532" y="1453184"/>
                  <a:pt x="7817532" y="3383382"/>
                </a:cubicBezTo>
                <a:cubicBezTo>
                  <a:pt x="7700800" y="5342763"/>
                  <a:pt x="5024455" y="5532775"/>
                  <a:pt x="3727624" y="5427392"/>
                </a:cubicBezTo>
                <a:cubicBezTo>
                  <a:pt x="2430794" y="5322009"/>
                  <a:pt x="354319" y="4577043"/>
                  <a:pt x="36549" y="2751085"/>
                </a:cubicBezTo>
                <a:close/>
              </a:path>
            </a:pathLst>
          </a:custGeom>
          <a:ln w="152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41439A-A616-9EFC-1B9B-7209A114F299}"/>
              </a:ext>
            </a:extLst>
          </p:cNvPr>
          <p:cNvSpPr>
            <a:spLocks noGrp="1"/>
          </p:cNvSpPr>
          <p:nvPr>
            <p:ph type="title"/>
          </p:nvPr>
        </p:nvSpPr>
        <p:spPr>
          <a:xfrm>
            <a:off x="2616277" y="2061838"/>
            <a:ext cx="6959446" cy="1662475"/>
          </a:xfrm>
        </p:spPr>
        <p:txBody>
          <a:bodyPr vert="horz" lIns="228600" tIns="228600" rIns="228600" bIns="0" rtlCol="0" anchor="b">
            <a:normAutofit/>
          </a:bodyPr>
          <a:lstStyle/>
          <a:p>
            <a:pPr>
              <a:lnSpc>
                <a:spcPct val="80000"/>
              </a:lnSpc>
            </a:pPr>
            <a:r>
              <a:rPr lang="en-US" sz="4800"/>
              <a:t>FLEXIBLE SEQUENCING EXAMPLES</a:t>
            </a:r>
          </a:p>
        </p:txBody>
      </p:sp>
      <p:sp>
        <p:nvSpPr>
          <p:cNvPr id="3" name="TextBox 2">
            <a:extLst>
              <a:ext uri="{FF2B5EF4-FFF2-40B4-BE49-F238E27FC236}">
                <a16:creationId xmlns:a16="http://schemas.microsoft.com/office/drawing/2014/main" id="{F3D9B75C-F1BE-4505-7F68-22066061F5D7}"/>
              </a:ext>
            </a:extLst>
          </p:cNvPr>
          <p:cNvSpPr txBox="1"/>
          <p:nvPr/>
        </p:nvSpPr>
        <p:spPr>
          <a:xfrm>
            <a:off x="3388938" y="3783690"/>
            <a:ext cx="5414125" cy="1196717"/>
          </a:xfrm>
          <a:prstGeom prst="rect">
            <a:avLst/>
          </a:prstGeom>
        </p:spPr>
        <p:txBody>
          <a:bodyPr rot="0" spcFirstLastPara="0" vertOverflow="overflow" horzOverflow="overflow" vert="horz" lIns="91440" tIns="0" rIns="91440" bIns="45720" numCol="1" spcCol="0" rtlCol="0" fromWordArt="0" anchorCtr="0" forceAA="0" compatLnSpc="1">
            <a:prstTxWarp prst="textNoShape">
              <a:avLst/>
            </a:prstTxWarp>
            <a:normAutofit/>
          </a:bodyPr>
          <a:lstStyle/>
          <a:p>
            <a:pPr algn="ctr">
              <a:spcBef>
                <a:spcPts val="1000"/>
              </a:spcBef>
              <a:buClr>
                <a:schemeClr val="accent1"/>
              </a:buClr>
              <a:buSzPct val="110000"/>
            </a:pPr>
            <a:r>
              <a:rPr lang="en-US" sz="2000">
                <a:solidFill>
                  <a:srgbClr val="FFFEFF"/>
                </a:solidFill>
              </a:rPr>
              <a:t>More examples of times when you do NOT need to add more details to your sequence!</a:t>
            </a:r>
          </a:p>
        </p:txBody>
      </p:sp>
    </p:spTree>
    <p:extLst>
      <p:ext uri="{BB962C8B-B14F-4D97-AF65-F5344CB8AC3E}">
        <p14:creationId xmlns:p14="http://schemas.microsoft.com/office/powerpoint/2010/main" val="385788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badge&#10;&#10;Description automatically generated">
            <a:extLst>
              <a:ext uri="{FF2B5EF4-FFF2-40B4-BE49-F238E27FC236}">
                <a16:creationId xmlns:a16="http://schemas.microsoft.com/office/drawing/2014/main" id="{704BF209-1BA2-D47B-6CFC-F1D137B1F14B}"/>
              </a:ext>
            </a:extLst>
          </p:cNvPr>
          <p:cNvPicPr>
            <a:picLocks noChangeAspect="1"/>
          </p:cNvPicPr>
          <p:nvPr/>
        </p:nvPicPr>
        <p:blipFill>
          <a:blip r:embed="rId3"/>
          <a:stretch>
            <a:fillRect/>
          </a:stretch>
        </p:blipFill>
        <p:spPr>
          <a:xfrm>
            <a:off x="4992078" y="659423"/>
            <a:ext cx="6398844" cy="4806460"/>
          </a:xfrm>
          <a:prstGeom prst="rect">
            <a:avLst/>
          </a:prstGeom>
        </p:spPr>
      </p:pic>
      <p:sp>
        <p:nvSpPr>
          <p:cNvPr id="2" name="Title 1">
            <a:extLst>
              <a:ext uri="{FF2B5EF4-FFF2-40B4-BE49-F238E27FC236}">
                <a16:creationId xmlns:a16="http://schemas.microsoft.com/office/drawing/2014/main" id="{3251D61B-80F8-EDAB-5AE8-139A671354C2}"/>
              </a:ext>
            </a:extLst>
          </p:cNvPr>
          <p:cNvSpPr>
            <a:spLocks noGrp="1"/>
          </p:cNvSpPr>
          <p:nvPr>
            <p:ph type="title"/>
          </p:nvPr>
        </p:nvSpPr>
        <p:spPr/>
        <p:txBody>
          <a:bodyPr/>
          <a:lstStyle/>
          <a:p>
            <a:r>
              <a:rPr lang="en-US">
                <a:ea typeface="Calibri Light"/>
                <a:cs typeface="Calibri Light"/>
              </a:rPr>
              <a:t>DISCLAIMER:</a:t>
            </a:r>
          </a:p>
        </p:txBody>
      </p:sp>
      <p:sp>
        <p:nvSpPr>
          <p:cNvPr id="3" name="Content Placeholder 2">
            <a:extLst>
              <a:ext uri="{FF2B5EF4-FFF2-40B4-BE49-F238E27FC236}">
                <a16:creationId xmlns:a16="http://schemas.microsoft.com/office/drawing/2014/main" id="{8A7701CF-F06B-F448-DC47-CB54F047FA49}"/>
              </a:ext>
            </a:extLst>
          </p:cNvPr>
          <p:cNvSpPr>
            <a:spLocks noGrp="1"/>
          </p:cNvSpPr>
          <p:nvPr>
            <p:ph idx="1"/>
          </p:nvPr>
        </p:nvSpPr>
        <p:spPr>
          <a:xfrm>
            <a:off x="5059832" y="588263"/>
            <a:ext cx="6272104" cy="1370238"/>
          </a:xfrm>
        </p:spPr>
        <p:txBody>
          <a:bodyPr/>
          <a:lstStyle/>
          <a:p>
            <a:pPr marL="0" indent="0">
              <a:buNone/>
            </a:pPr>
            <a:r>
              <a:rPr lang="en-US" sz="1600" b="1">
                <a:solidFill>
                  <a:schemeClr val="bg1"/>
                </a:solidFill>
                <a:latin typeface="Georgia"/>
              </a:rPr>
              <a:t>"The Examples You Are About To See Are True.</a:t>
            </a:r>
            <a:br>
              <a:rPr lang="en-US" sz="1600" b="1">
                <a:latin typeface="Georgia"/>
              </a:rPr>
            </a:br>
            <a:r>
              <a:rPr lang="en-US" sz="1600" b="1">
                <a:solidFill>
                  <a:schemeClr val="bg1"/>
                </a:solidFill>
                <a:latin typeface="Georgia"/>
              </a:rPr>
              <a:t>The Consultants Names Have Been Changed To Protect The Innocent"</a:t>
            </a:r>
            <a:endParaRPr lang="en-US" sz="1600" b="1">
              <a:solidFill>
                <a:schemeClr val="bg1"/>
              </a:solidFill>
            </a:endParaRPr>
          </a:p>
        </p:txBody>
      </p:sp>
    </p:spTree>
    <p:extLst>
      <p:ext uri="{BB962C8B-B14F-4D97-AF65-F5344CB8AC3E}">
        <p14:creationId xmlns:p14="http://schemas.microsoft.com/office/powerpoint/2010/main" val="36866087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4"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5"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6"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84" name="Group 83">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85" name="Rectangle 84">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Isosceles Triangle 85">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Rectangle 86">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89" name="Rectangle 88">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1" name="Group 90">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2"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3"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4"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5"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6"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7"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8"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9"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0"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1"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2"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3"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4"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5"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6"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7"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8"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9"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10"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A16528CF-366B-22CB-6968-FFCB73AF7132}"/>
              </a:ext>
            </a:extLst>
          </p:cNvPr>
          <p:cNvSpPr>
            <a:spLocks noGrp="1"/>
          </p:cNvSpPr>
          <p:nvPr>
            <p:ph type="title"/>
          </p:nvPr>
        </p:nvSpPr>
        <p:spPr>
          <a:xfrm>
            <a:off x="1310186" y="5370394"/>
            <a:ext cx="9435152" cy="789673"/>
          </a:xfrm>
        </p:spPr>
        <p:txBody>
          <a:bodyPr vert="horz" lIns="228600" tIns="228600" rIns="228600" bIns="0" rtlCol="0" anchor="ctr">
            <a:normAutofit fontScale="90000"/>
          </a:bodyPr>
          <a:lstStyle/>
          <a:p>
            <a:pPr>
              <a:lnSpc>
                <a:spcPct val="80000"/>
              </a:lnSpc>
            </a:pPr>
            <a:r>
              <a:rPr lang="en-US">
                <a:solidFill>
                  <a:schemeClr val="bg1"/>
                </a:solidFill>
              </a:rPr>
              <a:t>Temporary storm drain system</a:t>
            </a:r>
            <a:br>
              <a:rPr lang="en-US">
                <a:solidFill>
                  <a:schemeClr val="bg1"/>
                </a:solidFill>
              </a:rPr>
            </a:br>
            <a:r>
              <a:rPr lang="en-US">
                <a:solidFill>
                  <a:schemeClr val="bg1"/>
                </a:solidFill>
                <a:cs typeface="Calibri Light"/>
              </a:rPr>
              <a:t>Plan Notes</a:t>
            </a:r>
          </a:p>
        </p:txBody>
      </p:sp>
      <p:sp>
        <p:nvSpPr>
          <p:cNvPr id="112" name="Freeform: Shape 111">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 name="Title 1">
            <a:extLst>
              <a:ext uri="{FF2B5EF4-FFF2-40B4-BE49-F238E27FC236}">
                <a16:creationId xmlns:a16="http://schemas.microsoft.com/office/drawing/2014/main" id="{F65E6458-952B-736F-6508-4CD80A059D36}"/>
              </a:ext>
            </a:extLst>
          </p:cNvPr>
          <p:cNvSpPr txBox="1">
            <a:spLocks/>
          </p:cNvSpPr>
          <p:nvPr/>
        </p:nvSpPr>
        <p:spPr>
          <a:xfrm>
            <a:off x="97810" y="5124735"/>
            <a:ext cx="3236792" cy="1301463"/>
          </a:xfrm>
          <a:prstGeom prst="rect">
            <a:avLst/>
          </a:prstGeom>
        </p:spPr>
        <p:txBody>
          <a:bodyPr vert="horz" lIns="228600" tIns="228600" rIns="228600" bIns="0" rtlCol="0" anchor="ctr">
            <a:normAutofit fontScale="9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SIMPLIFICATION </a:t>
            </a:r>
            <a:endPar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Calibri Light"/>
            </a:endParaRP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OPPORTUNITY:</a:t>
            </a:r>
            <a:r>
              <a:rPr kumimoji="0" lang="en-US" sz="4000" b="0" i="0" u="none" strike="noStrike" kern="1200" cap="none" spc="-150" normalizeH="0" baseline="0" noProof="0">
                <a:ln>
                  <a:noFill/>
                </a:ln>
                <a:solidFill>
                  <a:prstClr val="white"/>
                </a:solidFill>
                <a:effectLst/>
                <a:uLnTx/>
                <a:uFillTx/>
                <a:latin typeface="Calibri Light" panose="020F0302020204030204"/>
                <a:ea typeface="+mj-ea"/>
                <a:cs typeface="+mj-cs"/>
              </a:rPr>
              <a:t> </a:t>
            </a:r>
            <a:endParaRPr kumimoji="0" lang="en-US" sz="4000" b="0" i="0" u="none" strike="noStrike" kern="1200" cap="none" spc="-150" normalizeH="0" baseline="0" noProof="0">
              <a:ln>
                <a:noFill/>
              </a:ln>
              <a:solidFill>
                <a:prstClr val="white"/>
              </a:solidFill>
              <a:effectLst/>
              <a:uLnTx/>
              <a:uFillTx/>
              <a:latin typeface="Calibri Light" panose="020F0302020204030204"/>
              <a:ea typeface="+mj-ea"/>
              <a:cs typeface="Calibri Light"/>
            </a:endParaRPr>
          </a:p>
        </p:txBody>
      </p:sp>
      <p:pic>
        <p:nvPicPr>
          <p:cNvPr id="7" name="Picture 9" descr="Text&#10;&#10;Description automatically generated">
            <a:extLst>
              <a:ext uri="{FF2B5EF4-FFF2-40B4-BE49-F238E27FC236}">
                <a16:creationId xmlns:a16="http://schemas.microsoft.com/office/drawing/2014/main" id="{3C30C582-A851-BB7A-A6E9-A62E299D9F05}"/>
              </a:ext>
            </a:extLst>
          </p:cNvPr>
          <p:cNvPicPr>
            <a:picLocks noGrp="1" noChangeAspect="1"/>
          </p:cNvPicPr>
          <p:nvPr>
            <p:ph idx="1"/>
          </p:nvPr>
        </p:nvPicPr>
        <p:blipFill>
          <a:blip r:embed="rId3"/>
          <a:stretch>
            <a:fillRect/>
          </a:stretch>
        </p:blipFill>
        <p:spPr>
          <a:xfrm>
            <a:off x="2889956" y="573599"/>
            <a:ext cx="6281873" cy="4097529"/>
          </a:xfrm>
        </p:spPr>
      </p:pic>
    </p:spTree>
    <p:extLst>
      <p:ext uri="{BB962C8B-B14F-4D97-AF65-F5344CB8AC3E}">
        <p14:creationId xmlns:p14="http://schemas.microsoft.com/office/powerpoint/2010/main" val="253830618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3" name="Group 62">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4"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5"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6"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7"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8"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69"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0"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1"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2"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3"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4"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5"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6"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7"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8"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79"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0"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1"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82"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84" name="Group 83">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85" name="Rectangle 84">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6" name="Isosceles Triangle 85">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87" name="Rectangle 86">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89" name="Rectangle 88">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3061" cy="686920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91" name="Group 90">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2"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3"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4"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5"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6"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7"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8"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99"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0"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1"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2"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3"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bg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4"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5"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6"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7"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8"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9"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bg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10"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bg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A16528CF-366B-22CB-6968-FFCB73AF7132}"/>
              </a:ext>
            </a:extLst>
          </p:cNvPr>
          <p:cNvSpPr>
            <a:spLocks noGrp="1"/>
          </p:cNvSpPr>
          <p:nvPr>
            <p:ph type="title"/>
          </p:nvPr>
        </p:nvSpPr>
        <p:spPr>
          <a:xfrm>
            <a:off x="1310186" y="5370394"/>
            <a:ext cx="9435152" cy="789673"/>
          </a:xfrm>
        </p:spPr>
        <p:txBody>
          <a:bodyPr vert="horz" lIns="228600" tIns="228600" rIns="228600" bIns="0" rtlCol="0" anchor="ctr">
            <a:normAutofit fontScale="90000"/>
          </a:bodyPr>
          <a:lstStyle/>
          <a:p>
            <a:pPr>
              <a:lnSpc>
                <a:spcPct val="80000"/>
              </a:lnSpc>
            </a:pPr>
            <a:r>
              <a:rPr lang="en-US">
                <a:solidFill>
                  <a:schemeClr val="bg1"/>
                </a:solidFill>
              </a:rPr>
              <a:t>Temporary storm drain system</a:t>
            </a:r>
            <a:br>
              <a:rPr lang="en-US">
                <a:solidFill>
                  <a:schemeClr val="bg1"/>
                </a:solidFill>
              </a:rPr>
            </a:br>
            <a:r>
              <a:rPr lang="en-US">
                <a:solidFill>
                  <a:schemeClr val="bg1"/>
                </a:solidFill>
                <a:cs typeface="Calibri Light"/>
              </a:rPr>
              <a:t>Plan Notes</a:t>
            </a:r>
          </a:p>
        </p:txBody>
      </p:sp>
      <p:sp>
        <p:nvSpPr>
          <p:cNvPr id="112" name="Freeform: Shape 111">
            <a:extLst>
              <a:ext uri="{FF2B5EF4-FFF2-40B4-BE49-F238E27FC236}">
                <a16:creationId xmlns:a16="http://schemas.microsoft.com/office/drawing/2014/main" id="{A7795DFA-888F-47E2-B44E-DE1D3B3E46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5058957"/>
          </a:xfrm>
          <a:custGeom>
            <a:avLst/>
            <a:gdLst>
              <a:gd name="connsiteX0" fmla="*/ 0 w 12192000"/>
              <a:gd name="connsiteY0" fmla="*/ 0 h 5058957"/>
              <a:gd name="connsiteX1" fmla="*/ 12192000 w 12192000"/>
              <a:gd name="connsiteY1" fmla="*/ 0 h 5058957"/>
              <a:gd name="connsiteX2" fmla="*/ 12192000 w 12192000"/>
              <a:gd name="connsiteY2" fmla="*/ 259692 h 5058957"/>
              <a:gd name="connsiteX3" fmla="*/ 12192000 w 12192000"/>
              <a:gd name="connsiteY3" fmla="*/ 3542069 h 5058957"/>
              <a:gd name="connsiteX4" fmla="*/ 12192000 w 12192000"/>
              <a:gd name="connsiteY4" fmla="*/ 3734194 h 5058957"/>
              <a:gd name="connsiteX5" fmla="*/ 12192000 w 12192000"/>
              <a:gd name="connsiteY5" fmla="*/ 4710012 h 5058957"/>
              <a:gd name="connsiteX6" fmla="*/ 12113803 w 12192000"/>
              <a:gd name="connsiteY6" fmla="*/ 4718295 h 5058957"/>
              <a:gd name="connsiteX7" fmla="*/ 6753597 w 12192000"/>
              <a:gd name="connsiteY7" fmla="*/ 5041852 h 5058957"/>
              <a:gd name="connsiteX8" fmla="*/ 400746 w 12192000"/>
              <a:gd name="connsiteY8" fmla="*/ 4870509 h 5058957"/>
              <a:gd name="connsiteX9" fmla="*/ 0 w 12192000"/>
              <a:gd name="connsiteY9" fmla="*/ 4833533 h 5058957"/>
              <a:gd name="connsiteX10" fmla="*/ 0 w 12192000"/>
              <a:gd name="connsiteY10" fmla="*/ 3734194 h 5058957"/>
              <a:gd name="connsiteX11" fmla="*/ 0 w 12192000"/>
              <a:gd name="connsiteY11" fmla="*/ 3542069 h 5058957"/>
              <a:gd name="connsiteX12" fmla="*/ 0 w 12192000"/>
              <a:gd name="connsiteY12" fmla="*/ 259692 h 5058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058957">
                <a:moveTo>
                  <a:pt x="0" y="0"/>
                </a:moveTo>
                <a:lnTo>
                  <a:pt x="12192000" y="0"/>
                </a:lnTo>
                <a:lnTo>
                  <a:pt x="12192000" y="259692"/>
                </a:lnTo>
                <a:lnTo>
                  <a:pt x="12192000" y="3542069"/>
                </a:lnTo>
                <a:lnTo>
                  <a:pt x="12192000" y="3734194"/>
                </a:lnTo>
                <a:lnTo>
                  <a:pt x="12192000" y="4710012"/>
                </a:lnTo>
                <a:lnTo>
                  <a:pt x="12113803" y="4718295"/>
                </a:lnTo>
                <a:cubicBezTo>
                  <a:pt x="10139508" y="4916244"/>
                  <a:pt x="8237152" y="5009247"/>
                  <a:pt x="6753597" y="5041852"/>
                </a:cubicBezTo>
                <a:cubicBezTo>
                  <a:pt x="4940362" y="5081701"/>
                  <a:pt x="2657278" y="5062371"/>
                  <a:pt x="400746" y="4870509"/>
                </a:cubicBezTo>
                <a:lnTo>
                  <a:pt x="0" y="4833533"/>
                </a:lnTo>
                <a:lnTo>
                  <a:pt x="0" y="3734194"/>
                </a:lnTo>
                <a:lnTo>
                  <a:pt x="0" y="3542069"/>
                </a:lnTo>
                <a:lnTo>
                  <a:pt x="0" y="259692"/>
                </a:lnTo>
                <a:close/>
              </a:path>
            </a:pathLst>
          </a:custGeom>
          <a:solidFill>
            <a:schemeClr val="bg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9" name="Title 1">
            <a:extLst>
              <a:ext uri="{FF2B5EF4-FFF2-40B4-BE49-F238E27FC236}">
                <a16:creationId xmlns:a16="http://schemas.microsoft.com/office/drawing/2014/main" id="{F65E6458-952B-736F-6508-4CD80A059D36}"/>
              </a:ext>
            </a:extLst>
          </p:cNvPr>
          <p:cNvSpPr txBox="1">
            <a:spLocks/>
          </p:cNvSpPr>
          <p:nvPr/>
        </p:nvSpPr>
        <p:spPr>
          <a:xfrm>
            <a:off x="97810" y="5124735"/>
            <a:ext cx="3236792" cy="1301463"/>
          </a:xfrm>
          <a:prstGeom prst="rect">
            <a:avLst/>
          </a:prstGeom>
        </p:spPr>
        <p:txBody>
          <a:bodyPr vert="horz" lIns="228600" tIns="228600" rIns="228600" bIns="0" rtlCol="0" anchor="ctr">
            <a:normAutofit fontScale="9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SIMPLIFICATION </a:t>
            </a:r>
            <a:endPar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Calibri Light"/>
            </a:endParaRP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OPPORTUNITY:</a:t>
            </a:r>
            <a:r>
              <a:rPr kumimoji="0" lang="en-US" sz="4000" b="0" i="0" u="none" strike="noStrike" kern="1200" cap="none" spc="-150" normalizeH="0" baseline="0" noProof="0">
                <a:ln>
                  <a:noFill/>
                </a:ln>
                <a:solidFill>
                  <a:prstClr val="white"/>
                </a:solidFill>
                <a:effectLst/>
                <a:uLnTx/>
                <a:uFillTx/>
                <a:latin typeface="Calibri Light" panose="020F0302020204030204"/>
                <a:ea typeface="+mj-ea"/>
                <a:cs typeface="+mj-cs"/>
              </a:rPr>
              <a:t> </a:t>
            </a:r>
            <a:endParaRPr kumimoji="0" lang="en-US" sz="4000" b="0" i="0" u="none" strike="noStrike" kern="1200" cap="none" spc="-150" normalizeH="0" baseline="0" noProof="0">
              <a:ln>
                <a:noFill/>
              </a:ln>
              <a:solidFill>
                <a:prstClr val="white"/>
              </a:solidFill>
              <a:effectLst/>
              <a:uLnTx/>
              <a:uFillTx/>
              <a:latin typeface="Calibri Light" panose="020F0302020204030204"/>
              <a:ea typeface="+mj-ea"/>
              <a:cs typeface="Calibri Light"/>
            </a:endParaRPr>
          </a:p>
        </p:txBody>
      </p:sp>
      <p:pic>
        <p:nvPicPr>
          <p:cNvPr id="7" name="Picture 9" descr="Diagram&#10;&#10;Description automatically generated">
            <a:extLst>
              <a:ext uri="{FF2B5EF4-FFF2-40B4-BE49-F238E27FC236}">
                <a16:creationId xmlns:a16="http://schemas.microsoft.com/office/drawing/2014/main" id="{5D10A6A1-1A1F-80EC-B652-6952C2110F81}"/>
              </a:ext>
            </a:extLst>
          </p:cNvPr>
          <p:cNvPicPr>
            <a:picLocks noGrp="1" noChangeAspect="1"/>
          </p:cNvPicPr>
          <p:nvPr>
            <p:ph idx="1"/>
          </p:nvPr>
        </p:nvPicPr>
        <p:blipFill>
          <a:blip r:embed="rId3"/>
          <a:stretch>
            <a:fillRect/>
          </a:stretch>
        </p:blipFill>
        <p:spPr>
          <a:xfrm>
            <a:off x="2479325" y="244365"/>
            <a:ext cx="8521409" cy="4275407"/>
          </a:xfrm>
        </p:spPr>
      </p:pic>
      <p:pic>
        <p:nvPicPr>
          <p:cNvPr id="4" name="Picture 4" descr="Text&#10;&#10;Description automatically generated">
            <a:extLst>
              <a:ext uri="{FF2B5EF4-FFF2-40B4-BE49-F238E27FC236}">
                <a16:creationId xmlns:a16="http://schemas.microsoft.com/office/drawing/2014/main" id="{BCACFE35-0126-C28D-8414-687E81B62532}"/>
              </a:ext>
            </a:extLst>
          </p:cNvPr>
          <p:cNvPicPr>
            <a:picLocks noChangeAspect="1"/>
          </p:cNvPicPr>
          <p:nvPr/>
        </p:nvPicPr>
        <p:blipFill>
          <a:blip r:embed="rId4"/>
          <a:stretch>
            <a:fillRect/>
          </a:stretch>
        </p:blipFill>
        <p:spPr>
          <a:xfrm>
            <a:off x="330335" y="3520694"/>
            <a:ext cx="5730026" cy="1247535"/>
          </a:xfrm>
          <a:prstGeom prst="rect">
            <a:avLst/>
          </a:prstGeom>
          <a:ln w="9525">
            <a:noFill/>
          </a:ln>
        </p:spPr>
      </p:pic>
      <p:sp>
        <p:nvSpPr>
          <p:cNvPr id="6" name="Rectangle 5">
            <a:extLst>
              <a:ext uri="{FF2B5EF4-FFF2-40B4-BE49-F238E27FC236}">
                <a16:creationId xmlns:a16="http://schemas.microsoft.com/office/drawing/2014/main" id="{E05FA030-3591-9089-CCBF-CF2EFC1932C4}"/>
              </a:ext>
            </a:extLst>
          </p:cNvPr>
          <p:cNvSpPr/>
          <p:nvPr/>
        </p:nvSpPr>
        <p:spPr>
          <a:xfrm>
            <a:off x="275534" y="4308129"/>
            <a:ext cx="5254957" cy="560338"/>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254533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46" name="Group 45">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7"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48"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49"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0"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1"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2"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3"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4"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5"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6"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7"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8"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9"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2"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3"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4"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5"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B6FCA9A8-05D0-B6CC-D723-762351DCBC15}"/>
              </a:ext>
            </a:extLst>
          </p:cNvPr>
          <p:cNvSpPr>
            <a:spLocks noGrp="1"/>
          </p:cNvSpPr>
          <p:nvPr>
            <p:ph type="title"/>
          </p:nvPr>
        </p:nvSpPr>
        <p:spPr>
          <a:xfrm>
            <a:off x="3788780" y="4748758"/>
            <a:ext cx="4980883" cy="1777829"/>
          </a:xfrm>
        </p:spPr>
        <p:txBody>
          <a:bodyPr vert="horz" lIns="228600" tIns="228600" rIns="228600" bIns="228600" rtlCol="0">
            <a:normAutofit/>
          </a:bodyPr>
          <a:lstStyle/>
          <a:p>
            <a:pPr algn="l"/>
            <a:r>
              <a:rPr lang="en-US" sz="3100">
                <a:solidFill>
                  <a:schemeClr val="tx1"/>
                </a:solidFill>
              </a:rPr>
              <a:t>Inlets/Pipes being installed and/or blocked until later phase</a:t>
            </a:r>
            <a:endParaRPr lang="en-US">
              <a:solidFill>
                <a:schemeClr val="tx1"/>
              </a:solidFill>
            </a:endParaRPr>
          </a:p>
        </p:txBody>
      </p:sp>
      <p:sp>
        <p:nvSpPr>
          <p:cNvPr id="67" name="Freeform: Shape 66">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7" name="Picture 7" descr="Diagram&#10;&#10;Description automatically generated">
            <a:extLst>
              <a:ext uri="{FF2B5EF4-FFF2-40B4-BE49-F238E27FC236}">
                <a16:creationId xmlns:a16="http://schemas.microsoft.com/office/drawing/2014/main" id="{69A8A4F3-CBF8-4335-2961-514FD24D62FB}"/>
              </a:ext>
            </a:extLst>
          </p:cNvPr>
          <p:cNvPicPr>
            <a:picLocks noChangeAspect="1"/>
          </p:cNvPicPr>
          <p:nvPr/>
        </p:nvPicPr>
        <p:blipFill>
          <a:blip r:embed="rId3"/>
          <a:stretch>
            <a:fillRect/>
          </a:stretch>
        </p:blipFill>
        <p:spPr>
          <a:xfrm>
            <a:off x="265669" y="198826"/>
            <a:ext cx="5286224" cy="2484525"/>
          </a:xfrm>
          <a:prstGeom prst="rect">
            <a:avLst/>
          </a:prstGeom>
        </p:spPr>
      </p:pic>
      <p:pic>
        <p:nvPicPr>
          <p:cNvPr id="12" name="Picture 13" descr="Text, chat or text message&#10;&#10;Description automatically generated">
            <a:extLst>
              <a:ext uri="{FF2B5EF4-FFF2-40B4-BE49-F238E27FC236}">
                <a16:creationId xmlns:a16="http://schemas.microsoft.com/office/drawing/2014/main" id="{F4CA0291-6AE9-EF40-A868-08F61FECA6A7}"/>
              </a:ext>
            </a:extLst>
          </p:cNvPr>
          <p:cNvPicPr>
            <a:picLocks noChangeAspect="1"/>
          </p:cNvPicPr>
          <p:nvPr/>
        </p:nvPicPr>
        <p:blipFill>
          <a:blip r:embed="rId4"/>
          <a:stretch>
            <a:fillRect/>
          </a:stretch>
        </p:blipFill>
        <p:spPr>
          <a:xfrm>
            <a:off x="3149472" y="2144444"/>
            <a:ext cx="8727142" cy="1945991"/>
          </a:xfrm>
          <a:prstGeom prst="rect">
            <a:avLst/>
          </a:prstGeom>
        </p:spPr>
      </p:pic>
      <p:sp>
        <p:nvSpPr>
          <p:cNvPr id="17" name="Oval 16">
            <a:extLst>
              <a:ext uri="{FF2B5EF4-FFF2-40B4-BE49-F238E27FC236}">
                <a16:creationId xmlns:a16="http://schemas.microsoft.com/office/drawing/2014/main" id="{8AC2A165-C7D4-227F-3BBA-FDCA76161A22}"/>
              </a:ext>
            </a:extLst>
          </p:cNvPr>
          <p:cNvSpPr/>
          <p:nvPr/>
        </p:nvSpPr>
        <p:spPr>
          <a:xfrm>
            <a:off x="929077" y="1161142"/>
            <a:ext cx="1652635" cy="1104280"/>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mc:AlternateContent xmlns:mc="http://schemas.openxmlformats.org/markup-compatibility/2006" xmlns:p14="http://schemas.microsoft.com/office/powerpoint/2010/main">
        <mc:Choice Requires="p14">
          <p:contentPart p14:bwMode="auto" r:id="rId5">
            <p14:nvContentPartPr>
              <p14:cNvPr id="41" name="Ink 40">
                <a:extLst>
                  <a:ext uri="{FF2B5EF4-FFF2-40B4-BE49-F238E27FC236}">
                    <a16:creationId xmlns:a16="http://schemas.microsoft.com/office/drawing/2014/main" id="{1581274E-661F-35D2-2297-BA6434060AF9}"/>
                  </a:ext>
                </a:extLst>
              </p14:cNvPr>
              <p14:cNvContentPartPr/>
              <p14:nvPr/>
            </p14:nvContentPartPr>
            <p14:xfrm>
              <a:off x="9410699" y="2514599"/>
              <a:ext cx="2181225" cy="28575"/>
            </p14:xfrm>
          </p:contentPart>
        </mc:Choice>
        <mc:Fallback xmlns="">
          <p:pic>
            <p:nvPicPr>
              <p:cNvPr id="41" name="Ink 40">
                <a:extLst>
                  <a:ext uri="{FF2B5EF4-FFF2-40B4-BE49-F238E27FC236}">
                    <a16:creationId xmlns:a16="http://schemas.microsoft.com/office/drawing/2014/main" id="{1581274E-661F-35D2-2297-BA6434060AF9}"/>
                  </a:ext>
                </a:extLst>
              </p:cNvPr>
              <p:cNvPicPr/>
              <p:nvPr/>
            </p:nvPicPr>
            <p:blipFill>
              <a:blip r:embed="rId6"/>
              <a:stretch>
                <a:fillRect/>
              </a:stretch>
            </p:blipFill>
            <p:spPr>
              <a:xfrm>
                <a:off x="9356824" y="2410056"/>
                <a:ext cx="2288616" cy="23731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42" name="Ink 41">
                <a:extLst>
                  <a:ext uri="{FF2B5EF4-FFF2-40B4-BE49-F238E27FC236}">
                    <a16:creationId xmlns:a16="http://schemas.microsoft.com/office/drawing/2014/main" id="{71D4ACE5-1153-35B2-1C99-35A138604255}"/>
                  </a:ext>
                </a:extLst>
              </p14:cNvPr>
              <p14:cNvContentPartPr/>
              <p14:nvPr/>
            </p14:nvContentPartPr>
            <p14:xfrm>
              <a:off x="3619499" y="2799949"/>
              <a:ext cx="5000625" cy="38100"/>
            </p14:xfrm>
          </p:contentPart>
        </mc:Choice>
        <mc:Fallback xmlns="">
          <p:pic>
            <p:nvPicPr>
              <p:cNvPr id="42" name="Ink 41">
                <a:extLst>
                  <a:ext uri="{FF2B5EF4-FFF2-40B4-BE49-F238E27FC236}">
                    <a16:creationId xmlns:a16="http://schemas.microsoft.com/office/drawing/2014/main" id="{71D4ACE5-1153-35B2-1C99-35A138604255}"/>
                  </a:ext>
                </a:extLst>
              </p:cNvPr>
              <p:cNvPicPr/>
              <p:nvPr/>
            </p:nvPicPr>
            <p:blipFill>
              <a:blip r:embed="rId8"/>
              <a:stretch>
                <a:fillRect/>
              </a:stretch>
            </p:blipFill>
            <p:spPr>
              <a:xfrm>
                <a:off x="3565500" y="2695087"/>
                <a:ext cx="5108262" cy="247475"/>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43" name="Ink 42">
                <a:extLst>
                  <a:ext uri="{FF2B5EF4-FFF2-40B4-BE49-F238E27FC236}">
                    <a16:creationId xmlns:a16="http://schemas.microsoft.com/office/drawing/2014/main" id="{F904B450-4D60-55FF-7A77-3C60B0F57EC1}"/>
                  </a:ext>
                </a:extLst>
              </p14:cNvPr>
              <p14:cNvContentPartPr/>
              <p14:nvPr/>
            </p14:nvContentPartPr>
            <p14:xfrm>
              <a:off x="5143500" y="2514184"/>
              <a:ext cx="4305300" cy="47625"/>
            </p14:xfrm>
          </p:contentPart>
        </mc:Choice>
        <mc:Fallback xmlns="">
          <p:pic>
            <p:nvPicPr>
              <p:cNvPr id="43" name="Ink 42">
                <a:extLst>
                  <a:ext uri="{FF2B5EF4-FFF2-40B4-BE49-F238E27FC236}">
                    <a16:creationId xmlns:a16="http://schemas.microsoft.com/office/drawing/2014/main" id="{F904B450-4D60-55FF-7A77-3C60B0F57EC1}"/>
                  </a:ext>
                </a:extLst>
              </p:cNvPr>
              <p:cNvPicPr/>
              <p:nvPr/>
            </p:nvPicPr>
            <p:blipFill>
              <a:blip r:embed="rId10"/>
              <a:stretch>
                <a:fillRect/>
              </a:stretch>
            </p:blipFill>
            <p:spPr>
              <a:xfrm>
                <a:off x="5089490" y="2409129"/>
                <a:ext cx="4412960" cy="257385"/>
              </a:xfrm>
              <a:prstGeom prst="rect">
                <a:avLst/>
              </a:prstGeom>
            </p:spPr>
          </p:pic>
        </mc:Fallback>
      </mc:AlternateContent>
      <p:sp>
        <p:nvSpPr>
          <p:cNvPr id="9" name="Title 1">
            <a:extLst>
              <a:ext uri="{FF2B5EF4-FFF2-40B4-BE49-F238E27FC236}">
                <a16:creationId xmlns:a16="http://schemas.microsoft.com/office/drawing/2014/main" id="{1D6717EB-3EFD-D029-72B6-6796569CC336}"/>
              </a:ext>
            </a:extLst>
          </p:cNvPr>
          <p:cNvSpPr txBox="1">
            <a:spLocks/>
          </p:cNvSpPr>
          <p:nvPr/>
        </p:nvSpPr>
        <p:spPr>
          <a:xfrm>
            <a:off x="177422" y="4806287"/>
            <a:ext cx="3236792" cy="1301463"/>
          </a:xfrm>
          <a:prstGeom prst="rect">
            <a:avLst/>
          </a:prstGeom>
        </p:spPr>
        <p:txBody>
          <a:bodyPr vert="horz" lIns="228600" tIns="228600" rIns="228600" bIns="0" rtlCol="0" anchor="ctr">
            <a:normAutofit fontScale="9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SIMPLIFICATION </a:t>
            </a:r>
            <a:endPar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Calibri Light"/>
            </a:endParaRP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OPPORTUNITY:</a:t>
            </a:r>
            <a:r>
              <a:rPr kumimoji="0" lang="en-US" sz="4000" b="0" i="0" u="none" strike="noStrike" kern="1200" cap="none" spc="-150" normalizeH="0" baseline="0" noProof="0">
                <a:ln>
                  <a:noFill/>
                </a:ln>
                <a:solidFill>
                  <a:prstClr val="black"/>
                </a:solidFill>
                <a:effectLst/>
                <a:uLnTx/>
                <a:uFillTx/>
                <a:latin typeface="Calibri Light" panose="020F0302020204030204"/>
                <a:ea typeface="+mj-ea"/>
                <a:cs typeface="+mj-cs"/>
              </a:rPr>
              <a:t> </a:t>
            </a:r>
            <a:endParaRPr kumimoji="0" lang="en-US" sz="4000" b="0" i="0" u="none" strike="noStrike" kern="1200" cap="none" spc="-150" normalizeH="0" baseline="0" noProof="0">
              <a:ln>
                <a:noFill/>
              </a:ln>
              <a:solidFill>
                <a:prstClr val="black"/>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117165614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B9651-478C-A20D-585A-ED0D1CE52F9F}"/>
              </a:ext>
            </a:extLst>
          </p:cNvPr>
          <p:cNvSpPr>
            <a:spLocks noGrp="1"/>
          </p:cNvSpPr>
          <p:nvPr>
            <p:ph type="title"/>
          </p:nvPr>
        </p:nvSpPr>
        <p:spPr>
          <a:xfrm>
            <a:off x="825231" y="2537895"/>
            <a:ext cx="3654569" cy="2042725"/>
          </a:xfrm>
        </p:spPr>
        <p:txBody>
          <a:bodyPr vert="horz" lIns="228600" tIns="228600" rIns="228600" bIns="0" rtlCol="0" anchor="b">
            <a:normAutofit fontScale="90000"/>
          </a:bodyPr>
          <a:lstStyle/>
          <a:p>
            <a:pPr>
              <a:lnSpc>
                <a:spcPct val="80000"/>
              </a:lnSpc>
            </a:pPr>
            <a:r>
              <a:rPr lang="en-US" sz="4600" b="1" u="sng">
                <a:solidFill>
                  <a:schemeClr val="bg1"/>
                </a:solidFill>
                <a:ea typeface="+mj-lt"/>
                <a:cs typeface="+mj-lt"/>
              </a:rPr>
              <a:t>SIMPLIFICATION OPPORTUNITY:</a:t>
            </a:r>
            <a:br>
              <a:rPr lang="en-US" sz="4600" b="1" u="sng">
                <a:solidFill>
                  <a:schemeClr val="bg1"/>
                </a:solidFill>
                <a:ea typeface="+mj-lt"/>
                <a:cs typeface="+mj-lt"/>
              </a:rPr>
            </a:br>
            <a:r>
              <a:rPr lang="en-US" sz="4600" b="1" u="sng">
                <a:solidFill>
                  <a:schemeClr val="bg1"/>
                </a:solidFill>
                <a:cs typeface="Calibri Light"/>
              </a:rPr>
              <a:t>PG1065184</a:t>
            </a:r>
            <a:endParaRPr lang="en-US">
              <a:solidFill>
                <a:schemeClr val="bg1"/>
              </a:solidFill>
              <a:cs typeface="Calibri Light"/>
            </a:endParaRPr>
          </a:p>
          <a:p>
            <a:pPr>
              <a:lnSpc>
                <a:spcPct val="80000"/>
              </a:lnSpc>
            </a:pPr>
            <a:endParaRPr lang="en-US" sz="4600"/>
          </a:p>
        </p:txBody>
      </p:sp>
      <p:pic>
        <p:nvPicPr>
          <p:cNvPr id="5" name="Picture 4" descr="A document with text on it&#10;&#10;Description automatically generated">
            <a:extLst>
              <a:ext uri="{FF2B5EF4-FFF2-40B4-BE49-F238E27FC236}">
                <a16:creationId xmlns:a16="http://schemas.microsoft.com/office/drawing/2014/main" id="{0BD517DC-F201-3E79-7E83-1AE3250BBE21}"/>
              </a:ext>
            </a:extLst>
          </p:cNvPr>
          <p:cNvPicPr>
            <a:picLocks noChangeAspect="1"/>
          </p:cNvPicPr>
          <p:nvPr/>
        </p:nvPicPr>
        <p:blipFill>
          <a:blip r:embed="rId3"/>
          <a:stretch>
            <a:fillRect/>
          </a:stretch>
        </p:blipFill>
        <p:spPr>
          <a:xfrm>
            <a:off x="6025495" y="320040"/>
            <a:ext cx="5681543" cy="6227064"/>
          </a:xfrm>
          <a:prstGeom prst="rect">
            <a:avLst/>
          </a:prstGeom>
          <a:ln w="9525">
            <a:noFill/>
          </a:ln>
        </p:spPr>
      </p:pic>
      <p:cxnSp>
        <p:nvCxnSpPr>
          <p:cNvPr id="8" name="Straight Arrow Connector 7">
            <a:extLst>
              <a:ext uri="{FF2B5EF4-FFF2-40B4-BE49-F238E27FC236}">
                <a16:creationId xmlns:a16="http://schemas.microsoft.com/office/drawing/2014/main" id="{C6A68A9C-A9DE-6267-5E2A-3808889F1C36}"/>
              </a:ext>
            </a:extLst>
          </p:cNvPr>
          <p:cNvCxnSpPr>
            <a:cxnSpLocks/>
          </p:cNvCxnSpPr>
          <p:nvPr/>
        </p:nvCxnSpPr>
        <p:spPr>
          <a:xfrm flipV="1">
            <a:off x="6446361" y="4427422"/>
            <a:ext cx="4932579" cy="30746"/>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3A98FEE9-A742-C839-246D-B2ABBFA2AE81}"/>
              </a:ext>
            </a:extLst>
          </p:cNvPr>
          <p:cNvCxnSpPr>
            <a:cxnSpLocks/>
          </p:cNvCxnSpPr>
          <p:nvPr/>
        </p:nvCxnSpPr>
        <p:spPr>
          <a:xfrm>
            <a:off x="9342224" y="4265635"/>
            <a:ext cx="2178978" cy="2522"/>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36" name="Content Placeholder 35">
            <a:extLst>
              <a:ext uri="{FF2B5EF4-FFF2-40B4-BE49-F238E27FC236}">
                <a16:creationId xmlns:a16="http://schemas.microsoft.com/office/drawing/2014/main" id="{18A5C8C4-8181-0521-6624-645E5B230747}"/>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036784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ground, outdoor, dirt&#10;&#10;Description automatically generated">
            <a:extLst>
              <a:ext uri="{FF2B5EF4-FFF2-40B4-BE49-F238E27FC236}">
                <a16:creationId xmlns:a16="http://schemas.microsoft.com/office/drawing/2014/main" id="{0640C120-F7D0-73AA-9E3E-536DADA33361}"/>
              </a:ext>
            </a:extLst>
          </p:cNvPr>
          <p:cNvPicPr>
            <a:picLocks noGrp="1" noChangeAspect="1"/>
          </p:cNvPicPr>
          <p:nvPr>
            <p:ph idx="1"/>
          </p:nvPr>
        </p:nvPicPr>
        <p:blipFill rotWithShape="1">
          <a:blip r:embed="rId3"/>
          <a:srcRect t="12478" b="12478"/>
          <a:stretch/>
        </p:blipFill>
        <p:spPr>
          <a:xfrm>
            <a:off x="476270" y="266710"/>
            <a:ext cx="11239480" cy="6324590"/>
          </a:xfrm>
          <a:prstGeom prst="rect">
            <a:avLst/>
          </a:prstGeom>
        </p:spPr>
      </p:pic>
      <p:sp>
        <p:nvSpPr>
          <p:cNvPr id="5" name="TextBox 4">
            <a:extLst>
              <a:ext uri="{FF2B5EF4-FFF2-40B4-BE49-F238E27FC236}">
                <a16:creationId xmlns:a16="http://schemas.microsoft.com/office/drawing/2014/main" id="{C23BBB5D-FB15-8525-2794-42719C076E36}"/>
              </a:ext>
            </a:extLst>
          </p:cNvPr>
          <p:cNvSpPr txBox="1"/>
          <p:nvPr/>
        </p:nvSpPr>
        <p:spPr>
          <a:xfrm>
            <a:off x="0" y="5919955"/>
            <a:ext cx="5975587" cy="95410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a:t>What is the </a:t>
            </a:r>
            <a:r>
              <a:rPr lang="en-US" sz="2800" b="1"/>
              <a:t>purpose</a:t>
            </a:r>
            <a:r>
              <a:rPr lang="en-US" sz="2800"/>
              <a:t> of Erosion and Sediment Control?</a:t>
            </a:r>
          </a:p>
        </p:txBody>
      </p:sp>
      <p:pic>
        <p:nvPicPr>
          <p:cNvPr id="33" name="Picture 35" descr="A picture containing sky, outdoor, ground, nature&#10;&#10;Description automatically generated">
            <a:extLst>
              <a:ext uri="{FF2B5EF4-FFF2-40B4-BE49-F238E27FC236}">
                <a16:creationId xmlns:a16="http://schemas.microsoft.com/office/drawing/2014/main" id="{30D54C84-B93E-2065-7CA3-1796DCFAB113}"/>
              </a:ext>
            </a:extLst>
          </p:cNvPr>
          <p:cNvPicPr>
            <a:picLocks noChangeAspect="1"/>
          </p:cNvPicPr>
          <p:nvPr/>
        </p:nvPicPr>
        <p:blipFill>
          <a:blip r:embed="rId4"/>
          <a:stretch>
            <a:fillRect/>
          </a:stretch>
        </p:blipFill>
        <p:spPr>
          <a:xfrm>
            <a:off x="120018" y="87548"/>
            <a:ext cx="5465955" cy="3065708"/>
          </a:xfrm>
          <a:prstGeom prst="rect">
            <a:avLst/>
          </a:prstGeom>
        </p:spPr>
      </p:pic>
      <p:pic>
        <p:nvPicPr>
          <p:cNvPr id="41" name="Picture 41">
            <a:extLst>
              <a:ext uri="{FF2B5EF4-FFF2-40B4-BE49-F238E27FC236}">
                <a16:creationId xmlns:a16="http://schemas.microsoft.com/office/drawing/2014/main" id="{43741EA0-C7DA-8213-4F31-97F60C5C49C3}"/>
              </a:ext>
            </a:extLst>
          </p:cNvPr>
          <p:cNvPicPr>
            <a:picLocks noChangeAspect="1"/>
          </p:cNvPicPr>
          <p:nvPr/>
        </p:nvPicPr>
        <p:blipFill>
          <a:blip r:embed="rId5"/>
          <a:stretch>
            <a:fillRect/>
          </a:stretch>
        </p:blipFill>
        <p:spPr>
          <a:xfrm>
            <a:off x="1123929" y="797311"/>
            <a:ext cx="8783443" cy="2726917"/>
          </a:xfrm>
          <a:prstGeom prst="rect">
            <a:avLst/>
          </a:prstGeom>
        </p:spPr>
      </p:pic>
      <p:pic>
        <p:nvPicPr>
          <p:cNvPr id="42" name="Picture 42" descr="A picture containing outdoor, stone&#10;&#10;Description automatically generated">
            <a:extLst>
              <a:ext uri="{FF2B5EF4-FFF2-40B4-BE49-F238E27FC236}">
                <a16:creationId xmlns:a16="http://schemas.microsoft.com/office/drawing/2014/main" id="{275D4CC3-A29A-EFF8-E4DB-07590D3A470E}"/>
              </a:ext>
            </a:extLst>
          </p:cNvPr>
          <p:cNvPicPr>
            <a:picLocks noChangeAspect="1"/>
          </p:cNvPicPr>
          <p:nvPr/>
        </p:nvPicPr>
        <p:blipFill>
          <a:blip r:embed="rId6"/>
          <a:stretch>
            <a:fillRect/>
          </a:stretch>
        </p:blipFill>
        <p:spPr>
          <a:xfrm>
            <a:off x="3432717" y="1359520"/>
            <a:ext cx="4583151" cy="3414131"/>
          </a:xfrm>
          <a:prstGeom prst="rect">
            <a:avLst/>
          </a:prstGeom>
        </p:spPr>
      </p:pic>
      <p:pic>
        <p:nvPicPr>
          <p:cNvPr id="36" name="Picture 36">
            <a:extLst>
              <a:ext uri="{FF2B5EF4-FFF2-40B4-BE49-F238E27FC236}">
                <a16:creationId xmlns:a16="http://schemas.microsoft.com/office/drawing/2014/main" id="{C6F7B9C8-E5A3-3188-BA5D-EE2C184E03C7}"/>
              </a:ext>
            </a:extLst>
          </p:cNvPr>
          <p:cNvPicPr>
            <a:picLocks noChangeAspect="1"/>
          </p:cNvPicPr>
          <p:nvPr/>
        </p:nvPicPr>
        <p:blipFill>
          <a:blip r:embed="rId7"/>
          <a:stretch>
            <a:fillRect/>
          </a:stretch>
        </p:blipFill>
        <p:spPr>
          <a:xfrm>
            <a:off x="5295679" y="2765872"/>
            <a:ext cx="5465956" cy="3179042"/>
          </a:xfrm>
          <a:prstGeom prst="rect">
            <a:avLst/>
          </a:prstGeom>
        </p:spPr>
      </p:pic>
      <p:pic>
        <p:nvPicPr>
          <p:cNvPr id="39" name="Picture 39" descr="A picture containing grass, plant&#10;&#10;Description automatically generated">
            <a:extLst>
              <a:ext uri="{FF2B5EF4-FFF2-40B4-BE49-F238E27FC236}">
                <a16:creationId xmlns:a16="http://schemas.microsoft.com/office/drawing/2014/main" id="{B716F1E7-7607-9706-C790-8804D04E427D}"/>
              </a:ext>
            </a:extLst>
          </p:cNvPr>
          <p:cNvPicPr>
            <a:picLocks noChangeAspect="1"/>
          </p:cNvPicPr>
          <p:nvPr/>
        </p:nvPicPr>
        <p:blipFill>
          <a:blip r:embed="rId8"/>
          <a:stretch>
            <a:fillRect/>
          </a:stretch>
        </p:blipFill>
        <p:spPr>
          <a:xfrm>
            <a:off x="5932449" y="4241564"/>
            <a:ext cx="6172200" cy="2537991"/>
          </a:xfrm>
          <a:prstGeom prst="rect">
            <a:avLst/>
          </a:prstGeom>
        </p:spPr>
      </p:pic>
    </p:spTree>
    <p:extLst>
      <p:ext uri="{BB962C8B-B14F-4D97-AF65-F5344CB8AC3E}">
        <p14:creationId xmlns:p14="http://schemas.microsoft.com/office/powerpoint/2010/main" val="263023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7C4610E-9C18-467B-BF10-BE6A974CC36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0" name="Freeform 5">
              <a:extLst>
                <a:ext uri="{FF2B5EF4-FFF2-40B4-BE49-F238E27FC236}">
                  <a16:creationId xmlns:a16="http://schemas.microsoft.com/office/drawing/2014/main" id="{296DF307-344E-4E9B-A7AA-8139E450D1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1" name="Freeform 6">
              <a:extLst>
                <a:ext uri="{FF2B5EF4-FFF2-40B4-BE49-F238E27FC236}">
                  <a16:creationId xmlns:a16="http://schemas.microsoft.com/office/drawing/2014/main" id="{E263CC2D-ACFB-4EB3-ADF9-CD82BC8422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2" name="Freeform 7">
              <a:extLst>
                <a:ext uri="{FF2B5EF4-FFF2-40B4-BE49-F238E27FC236}">
                  <a16:creationId xmlns:a16="http://schemas.microsoft.com/office/drawing/2014/main" id="{C5366E2F-9BA0-485A-B1CA-A5E6E2E37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3" name="Freeform 8">
              <a:extLst>
                <a:ext uri="{FF2B5EF4-FFF2-40B4-BE49-F238E27FC236}">
                  <a16:creationId xmlns:a16="http://schemas.microsoft.com/office/drawing/2014/main" id="{1803051E-7C26-4F53-8293-B4EAED4212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4" name="Freeform 9">
              <a:extLst>
                <a:ext uri="{FF2B5EF4-FFF2-40B4-BE49-F238E27FC236}">
                  <a16:creationId xmlns:a16="http://schemas.microsoft.com/office/drawing/2014/main" id="{D10888CD-E496-4116-9C45-CF4F17ADE6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5" name="Freeform 10">
              <a:extLst>
                <a:ext uri="{FF2B5EF4-FFF2-40B4-BE49-F238E27FC236}">
                  <a16:creationId xmlns:a16="http://schemas.microsoft.com/office/drawing/2014/main" id="{0A42DA8F-DA3D-43E9-A184-E0F6C133A1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6" name="Freeform 11">
              <a:extLst>
                <a:ext uri="{FF2B5EF4-FFF2-40B4-BE49-F238E27FC236}">
                  <a16:creationId xmlns:a16="http://schemas.microsoft.com/office/drawing/2014/main" id="{473EAD31-7AA3-49B7-ADD6-C13FF0F14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7" name="Freeform 12">
              <a:extLst>
                <a:ext uri="{FF2B5EF4-FFF2-40B4-BE49-F238E27FC236}">
                  <a16:creationId xmlns:a16="http://schemas.microsoft.com/office/drawing/2014/main" id="{2BBB7CDF-BA2E-451F-9201-CF2B6FEAEA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8" name="Freeform 13">
              <a:extLst>
                <a:ext uri="{FF2B5EF4-FFF2-40B4-BE49-F238E27FC236}">
                  <a16:creationId xmlns:a16="http://schemas.microsoft.com/office/drawing/2014/main" id="{84809EF2-CD0D-4BC3-ABC7-E7E312A1D7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9" name="Freeform 14">
              <a:extLst>
                <a:ext uri="{FF2B5EF4-FFF2-40B4-BE49-F238E27FC236}">
                  <a16:creationId xmlns:a16="http://schemas.microsoft.com/office/drawing/2014/main" id="{11D2D6C5-637B-4AFE-97F4-D4E48A6134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0" name="Freeform 15">
              <a:extLst>
                <a:ext uri="{FF2B5EF4-FFF2-40B4-BE49-F238E27FC236}">
                  <a16:creationId xmlns:a16="http://schemas.microsoft.com/office/drawing/2014/main" id="{F841B2C5-57F5-4FE6-B4D4-EBB3F30881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1" name="Freeform 16">
              <a:extLst>
                <a:ext uri="{FF2B5EF4-FFF2-40B4-BE49-F238E27FC236}">
                  <a16:creationId xmlns:a16="http://schemas.microsoft.com/office/drawing/2014/main" id="{B4822A39-2A52-4B2C-9319-BEFC526DB0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2" name="Freeform 17">
              <a:extLst>
                <a:ext uri="{FF2B5EF4-FFF2-40B4-BE49-F238E27FC236}">
                  <a16:creationId xmlns:a16="http://schemas.microsoft.com/office/drawing/2014/main" id="{4E469692-E783-4950-8DEC-3A1FD3978B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3" name="Freeform 18">
              <a:extLst>
                <a:ext uri="{FF2B5EF4-FFF2-40B4-BE49-F238E27FC236}">
                  <a16:creationId xmlns:a16="http://schemas.microsoft.com/office/drawing/2014/main" id="{012909CD-3254-41E5-B8BB-0F2D7CE0D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4" name="Freeform 19">
              <a:extLst>
                <a:ext uri="{FF2B5EF4-FFF2-40B4-BE49-F238E27FC236}">
                  <a16:creationId xmlns:a16="http://schemas.microsoft.com/office/drawing/2014/main" id="{93E7648E-861E-4503-AEDC-56C4EC50729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5" name="Freeform 20">
              <a:extLst>
                <a:ext uri="{FF2B5EF4-FFF2-40B4-BE49-F238E27FC236}">
                  <a16:creationId xmlns:a16="http://schemas.microsoft.com/office/drawing/2014/main" id="{F9C72257-EBD0-4D1C-A32C-D846446872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6" name="Freeform 21">
              <a:extLst>
                <a:ext uri="{FF2B5EF4-FFF2-40B4-BE49-F238E27FC236}">
                  <a16:creationId xmlns:a16="http://schemas.microsoft.com/office/drawing/2014/main" id="{87BB2CBB-9C22-4E28-AB86-DC92AEE2DB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7" name="Freeform 22">
              <a:extLst>
                <a:ext uri="{FF2B5EF4-FFF2-40B4-BE49-F238E27FC236}">
                  <a16:creationId xmlns:a16="http://schemas.microsoft.com/office/drawing/2014/main" id="{F85B3053-8D9F-410A-80C2-7960DDEA6A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28" name="Freeform 23">
              <a:extLst>
                <a:ext uri="{FF2B5EF4-FFF2-40B4-BE49-F238E27FC236}">
                  <a16:creationId xmlns:a16="http://schemas.microsoft.com/office/drawing/2014/main" id="{E8FF5DA7-6E72-41F1-A54C-EAF440A274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grpSp>
        <p:nvGrpSpPr>
          <p:cNvPr id="30" name="Group 29">
            <a:extLst>
              <a:ext uri="{FF2B5EF4-FFF2-40B4-BE49-F238E27FC236}">
                <a16:creationId xmlns:a16="http://schemas.microsoft.com/office/drawing/2014/main" id="{A899734C-500F-4274-9854-8BFA14A1D7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31" name="Rectangle 30">
              <a:extLst>
                <a:ext uri="{FF2B5EF4-FFF2-40B4-BE49-F238E27FC236}">
                  <a16:creationId xmlns:a16="http://schemas.microsoft.com/office/drawing/2014/main" id="{FF07BF51-2934-47AD-A415-7400882F14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2" name="Isosceles Triangle 31">
              <a:extLst>
                <a:ext uri="{FF2B5EF4-FFF2-40B4-BE49-F238E27FC236}">
                  <a16:creationId xmlns:a16="http://schemas.microsoft.com/office/drawing/2014/main" id="{DD6E3DF0-EDC0-458B-9C5B-911814F0A6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3" name="Rectangle 32">
              <a:extLst>
                <a:ext uri="{FF2B5EF4-FFF2-40B4-BE49-F238E27FC236}">
                  <a16:creationId xmlns:a16="http://schemas.microsoft.com/office/drawing/2014/main" id="{5D0824B1-47C9-4504-99FB-CB1505197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useBgFill="1">
        <p:nvSpPr>
          <p:cNvPr id="35" name="Rectangle 34">
            <a:extLst>
              <a:ext uri="{FF2B5EF4-FFF2-40B4-BE49-F238E27FC236}">
                <a16:creationId xmlns:a16="http://schemas.microsoft.com/office/drawing/2014/main" id="{3904BE49-D42F-4F46-B6D8-2F3171216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37" name="Group 36">
            <a:extLst>
              <a:ext uri="{FF2B5EF4-FFF2-40B4-BE49-F238E27FC236}">
                <a16:creationId xmlns:a16="http://schemas.microsoft.com/office/drawing/2014/main" id="{D57C06C8-18BE-4336-B9E0-3E15ACC93BA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38" name="Freeform 5">
              <a:extLst>
                <a:ext uri="{FF2B5EF4-FFF2-40B4-BE49-F238E27FC236}">
                  <a16:creationId xmlns:a16="http://schemas.microsoft.com/office/drawing/2014/main" id="{C1C39E9B-4917-47D7-B9CB-56480F8876F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39" name="Freeform 6">
              <a:extLst>
                <a:ext uri="{FF2B5EF4-FFF2-40B4-BE49-F238E27FC236}">
                  <a16:creationId xmlns:a16="http://schemas.microsoft.com/office/drawing/2014/main" id="{5F7200AE-DDFE-46D2-ABCA-99906B970ED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0" name="Freeform 7">
              <a:extLst>
                <a:ext uri="{FF2B5EF4-FFF2-40B4-BE49-F238E27FC236}">
                  <a16:creationId xmlns:a16="http://schemas.microsoft.com/office/drawing/2014/main" id="{CAC40760-2393-4FAE-9A58-F4CDC067162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1" name="Freeform 8">
              <a:extLst>
                <a:ext uri="{FF2B5EF4-FFF2-40B4-BE49-F238E27FC236}">
                  <a16:creationId xmlns:a16="http://schemas.microsoft.com/office/drawing/2014/main" id="{1080422B-1649-4C8E-9459-42142436096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2" name="Freeform 9">
              <a:extLst>
                <a:ext uri="{FF2B5EF4-FFF2-40B4-BE49-F238E27FC236}">
                  <a16:creationId xmlns:a16="http://schemas.microsoft.com/office/drawing/2014/main" id="{0136A7BD-0DB3-401B-A6AB-38BD30D1006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3" name="Freeform 10">
              <a:extLst>
                <a:ext uri="{FF2B5EF4-FFF2-40B4-BE49-F238E27FC236}">
                  <a16:creationId xmlns:a16="http://schemas.microsoft.com/office/drawing/2014/main" id="{FD037346-242B-41AF-8CF5-C35284CA241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4" name="Freeform 11">
              <a:extLst>
                <a:ext uri="{FF2B5EF4-FFF2-40B4-BE49-F238E27FC236}">
                  <a16:creationId xmlns:a16="http://schemas.microsoft.com/office/drawing/2014/main" id="{238EBF94-0BBF-4BAE-AE27-729E3AC135E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5" name="Freeform 12">
              <a:extLst>
                <a:ext uri="{FF2B5EF4-FFF2-40B4-BE49-F238E27FC236}">
                  <a16:creationId xmlns:a16="http://schemas.microsoft.com/office/drawing/2014/main" id="{3940EFD7-EB1A-47AF-9DC9-7D4FCC6011E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6" name="Freeform 13">
              <a:extLst>
                <a:ext uri="{FF2B5EF4-FFF2-40B4-BE49-F238E27FC236}">
                  <a16:creationId xmlns:a16="http://schemas.microsoft.com/office/drawing/2014/main" id="{6BAA7A10-98A8-4931-9BE2-B573EB37678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7" name="Freeform 14">
              <a:extLst>
                <a:ext uri="{FF2B5EF4-FFF2-40B4-BE49-F238E27FC236}">
                  <a16:creationId xmlns:a16="http://schemas.microsoft.com/office/drawing/2014/main" id="{420223F5-34A9-4388-AF7B-38C76242FCB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8" name="Freeform 15">
              <a:extLst>
                <a:ext uri="{FF2B5EF4-FFF2-40B4-BE49-F238E27FC236}">
                  <a16:creationId xmlns:a16="http://schemas.microsoft.com/office/drawing/2014/main" id="{3CC9C746-C646-4363-B3D3-349B5C18C38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49" name="Freeform 16">
              <a:extLst>
                <a:ext uri="{FF2B5EF4-FFF2-40B4-BE49-F238E27FC236}">
                  <a16:creationId xmlns:a16="http://schemas.microsoft.com/office/drawing/2014/main" id="{3EAA5BC5-AB13-4C8E-9D9D-05DE777C5F2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0" name="Freeform 17">
              <a:extLst>
                <a:ext uri="{FF2B5EF4-FFF2-40B4-BE49-F238E27FC236}">
                  <a16:creationId xmlns:a16="http://schemas.microsoft.com/office/drawing/2014/main" id="{500FC397-0569-4EC4-926A-DDD62AC4959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1" name="Freeform 18">
              <a:extLst>
                <a:ext uri="{FF2B5EF4-FFF2-40B4-BE49-F238E27FC236}">
                  <a16:creationId xmlns:a16="http://schemas.microsoft.com/office/drawing/2014/main" id="{284FF041-FE7D-47CD-830F-7FABF41C7C7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2" name="Freeform 19">
              <a:extLst>
                <a:ext uri="{FF2B5EF4-FFF2-40B4-BE49-F238E27FC236}">
                  <a16:creationId xmlns:a16="http://schemas.microsoft.com/office/drawing/2014/main" id="{224154F3-CDFE-4FFF-92E4-ECEACF4A662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3" name="Freeform 20">
              <a:extLst>
                <a:ext uri="{FF2B5EF4-FFF2-40B4-BE49-F238E27FC236}">
                  <a16:creationId xmlns:a16="http://schemas.microsoft.com/office/drawing/2014/main" id="{CCE7404D-AA5A-4B82-A875-07F35D7C2DC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4" name="Freeform 21">
              <a:extLst>
                <a:ext uri="{FF2B5EF4-FFF2-40B4-BE49-F238E27FC236}">
                  <a16:creationId xmlns:a16="http://schemas.microsoft.com/office/drawing/2014/main" id="{526B6FED-4F20-4070-95B4-FF6F439E1C4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5" name="Freeform 22">
              <a:extLst>
                <a:ext uri="{FF2B5EF4-FFF2-40B4-BE49-F238E27FC236}">
                  <a16:creationId xmlns:a16="http://schemas.microsoft.com/office/drawing/2014/main" id="{3A75958D-1716-4B5A-A745-AFA4962FA4E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56" name="Freeform 23">
              <a:extLst>
                <a:ext uri="{FF2B5EF4-FFF2-40B4-BE49-F238E27FC236}">
                  <a16:creationId xmlns:a16="http://schemas.microsoft.com/office/drawing/2014/main" id="{531A2051-17DE-4E9D-9EA6-026B97B1A91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grpSp>
      <p:sp>
        <p:nvSpPr>
          <p:cNvPr id="58" name="Rectangle 57">
            <a:extLst>
              <a:ext uri="{FF2B5EF4-FFF2-40B4-BE49-F238E27FC236}">
                <a16:creationId xmlns:a16="http://schemas.microsoft.com/office/drawing/2014/main" id="{CE0642A0-80D3-4F37-8249-A07E6F3828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680" y="-6706"/>
            <a:ext cx="12194680" cy="4127711"/>
          </a:xfrm>
          <a:prstGeom prst="rect">
            <a:avLst/>
          </a:prstGeom>
          <a:solidFill>
            <a:schemeClr val="bg1"/>
          </a:solidFill>
          <a:ln w="9525">
            <a:solidFill>
              <a:schemeClr val="tx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4" name="Picture 4">
            <a:extLst>
              <a:ext uri="{FF2B5EF4-FFF2-40B4-BE49-F238E27FC236}">
                <a16:creationId xmlns:a16="http://schemas.microsoft.com/office/drawing/2014/main" id="{884FFC54-2C8C-EC5D-B6EA-61FF715B946F}"/>
              </a:ext>
            </a:extLst>
          </p:cNvPr>
          <p:cNvPicPr>
            <a:picLocks noGrp="1" noChangeAspect="1"/>
          </p:cNvPicPr>
          <p:nvPr>
            <p:ph idx="1"/>
          </p:nvPr>
        </p:nvPicPr>
        <p:blipFill>
          <a:blip r:embed="rId3"/>
          <a:stretch>
            <a:fillRect/>
          </a:stretch>
        </p:blipFill>
        <p:spPr>
          <a:xfrm>
            <a:off x="318979" y="725198"/>
            <a:ext cx="11552981" cy="2917126"/>
          </a:xfrm>
          <a:prstGeom prst="rect">
            <a:avLst/>
          </a:prstGeom>
          <a:ln w="12700">
            <a:noFill/>
          </a:ln>
        </p:spPr>
      </p:pic>
      <p:grpSp>
        <p:nvGrpSpPr>
          <p:cNvPr id="60" name="Group 59">
            <a:extLst>
              <a:ext uri="{FF2B5EF4-FFF2-40B4-BE49-F238E27FC236}">
                <a16:creationId xmlns:a16="http://schemas.microsoft.com/office/drawing/2014/main" id="{FA760135-24A9-40C9-B45F-2EB5B6420E4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4206292"/>
            <a:ext cx="12192755" cy="1771275"/>
            <a:chOff x="1" y="3893141"/>
            <a:chExt cx="12192755" cy="1771275"/>
          </a:xfrm>
        </p:grpSpPr>
        <p:sp>
          <p:nvSpPr>
            <p:cNvPr id="61" name="Isosceles Triangle 39">
              <a:extLst>
                <a:ext uri="{FF2B5EF4-FFF2-40B4-BE49-F238E27FC236}">
                  <a16:creationId xmlns:a16="http://schemas.microsoft.com/office/drawing/2014/main" id="{20E3CEE0-0CB3-421F-99FC-4585E62437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2" name="Rectangle 61">
              <a:extLst>
                <a:ext uri="{FF2B5EF4-FFF2-40B4-BE49-F238E27FC236}">
                  <a16:creationId xmlns:a16="http://schemas.microsoft.com/office/drawing/2014/main" id="{4346BB80-2556-4779-9642-5706CAA33C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 y="3893141"/>
              <a:ext cx="12192755" cy="1420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63F61A69-E55F-9298-DFE7-4C91D4C7B6B8}"/>
              </a:ext>
            </a:extLst>
          </p:cNvPr>
          <p:cNvSpPr>
            <a:spLocks noGrp="1"/>
          </p:cNvSpPr>
          <p:nvPr>
            <p:ph type="title"/>
          </p:nvPr>
        </p:nvSpPr>
        <p:spPr>
          <a:xfrm>
            <a:off x="1683982" y="4293388"/>
            <a:ext cx="8833655" cy="727748"/>
          </a:xfrm>
        </p:spPr>
        <p:txBody>
          <a:bodyPr vert="horz" lIns="228600" tIns="228600" rIns="228600" bIns="0" rtlCol="0" anchor="b">
            <a:normAutofit/>
          </a:bodyPr>
          <a:lstStyle/>
          <a:p>
            <a:pPr>
              <a:lnSpc>
                <a:spcPct val="80000"/>
              </a:lnSpc>
            </a:pPr>
            <a:r>
              <a:rPr lang="en-US" sz="3700" b="1" u="sng">
                <a:solidFill>
                  <a:schemeClr val="bg1"/>
                </a:solidFill>
                <a:ea typeface="+mj-lt"/>
                <a:cs typeface="+mj-lt"/>
              </a:rPr>
              <a:t>SIMPLIFICATION OPPORTUNITY:</a:t>
            </a:r>
            <a:endParaRPr lang="en-US">
              <a:solidFill>
                <a:schemeClr val="bg1"/>
              </a:solidFill>
            </a:endParaRPr>
          </a:p>
        </p:txBody>
      </p:sp>
      <p:cxnSp>
        <p:nvCxnSpPr>
          <p:cNvPr id="5" name="Straight Arrow Connector 4">
            <a:extLst>
              <a:ext uri="{FF2B5EF4-FFF2-40B4-BE49-F238E27FC236}">
                <a16:creationId xmlns:a16="http://schemas.microsoft.com/office/drawing/2014/main" id="{9F8C6E60-C038-0319-0400-466816033A34}"/>
              </a:ext>
            </a:extLst>
          </p:cNvPr>
          <p:cNvCxnSpPr/>
          <p:nvPr/>
        </p:nvCxnSpPr>
        <p:spPr>
          <a:xfrm>
            <a:off x="355818" y="1188373"/>
            <a:ext cx="5741049" cy="5427"/>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5730895-DEB8-34A8-1A26-49C8BA27E6BA}"/>
              </a:ext>
            </a:extLst>
          </p:cNvPr>
          <p:cNvCxnSpPr>
            <a:cxnSpLocks/>
          </p:cNvCxnSpPr>
          <p:nvPr/>
        </p:nvCxnSpPr>
        <p:spPr>
          <a:xfrm>
            <a:off x="353957" y="3109655"/>
            <a:ext cx="5741049" cy="5427"/>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AF99EF86-9E46-C12C-2363-A3437467328F}"/>
              </a:ext>
            </a:extLst>
          </p:cNvPr>
          <p:cNvCxnSpPr>
            <a:cxnSpLocks/>
          </p:cNvCxnSpPr>
          <p:nvPr/>
        </p:nvCxnSpPr>
        <p:spPr>
          <a:xfrm>
            <a:off x="355817" y="3329229"/>
            <a:ext cx="5741049" cy="5427"/>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30148851-721E-3F83-5109-E1BA51832442}"/>
              </a:ext>
            </a:extLst>
          </p:cNvPr>
          <p:cNvCxnSpPr>
            <a:cxnSpLocks/>
          </p:cNvCxnSpPr>
          <p:nvPr/>
        </p:nvCxnSpPr>
        <p:spPr>
          <a:xfrm>
            <a:off x="6306674" y="1934661"/>
            <a:ext cx="5741049" cy="5427"/>
          </a:xfrm>
          <a:prstGeom prst="straightConnector1">
            <a:avLst/>
          </a:prstGeom>
          <a:ln w="28575"/>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210D9C3-F936-0174-3DA3-5FCCDD0BFA86}"/>
              </a:ext>
            </a:extLst>
          </p:cNvPr>
          <p:cNvCxnSpPr>
            <a:cxnSpLocks/>
          </p:cNvCxnSpPr>
          <p:nvPr/>
        </p:nvCxnSpPr>
        <p:spPr>
          <a:xfrm>
            <a:off x="6306675" y="2160231"/>
            <a:ext cx="5741049" cy="5427"/>
          </a:xfrm>
          <a:prstGeom prst="straightConnector1">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41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1">
            <a:extLst>
              <a:ext uri="{FF2B5EF4-FFF2-40B4-BE49-F238E27FC236}">
                <a16:creationId xmlns:a16="http://schemas.microsoft.com/office/drawing/2014/main" id="{389F6304-8E1F-7008-E206-C310A2BCADD1}"/>
              </a:ext>
            </a:extLst>
          </p:cNvPr>
          <p:cNvSpPr txBox="1">
            <a:spLocks/>
          </p:cNvSpPr>
          <p:nvPr/>
        </p:nvSpPr>
        <p:spPr>
          <a:xfrm>
            <a:off x="4236770" y="4809081"/>
            <a:ext cx="4980883" cy="1777829"/>
          </a:xfrm>
          <a:prstGeom prst="rect">
            <a:avLst/>
          </a:prstGeom>
        </p:spPr>
        <p:txBody>
          <a:bodyPr vert="horz" lIns="228600" tIns="228600" rIns="228600" bIns="0" rtlCol="0" anchor="ctr">
            <a:normAutofit/>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algn="r"/>
            <a:r>
              <a:rPr lang="en-US" sz="2800">
                <a:solidFill>
                  <a:schemeClr val="tx1"/>
                </a:solidFill>
              </a:rPr>
              <a:t>Locations where detailed notes on specific plan sheets preferred instead of detailed SOC instruction</a:t>
            </a:r>
            <a:endParaRPr lang="en-US" sz="2800">
              <a:solidFill>
                <a:schemeClr val="tx1"/>
              </a:solidFill>
              <a:cs typeface="Calibri Light"/>
            </a:endParaRPr>
          </a:p>
        </p:txBody>
      </p:sp>
      <p:sp>
        <p:nvSpPr>
          <p:cNvPr id="9" name="Rectangle 8">
            <a:extLst>
              <a:ext uri="{FF2B5EF4-FFF2-40B4-BE49-F238E27FC236}">
                <a16:creationId xmlns:a16="http://schemas.microsoft.com/office/drawing/2014/main" id="{F9AC163E-A2B7-D871-D27D-B02ECBC2BC57}"/>
              </a:ext>
            </a:extLst>
          </p:cNvPr>
          <p:cNvSpPr/>
          <p:nvPr/>
        </p:nvSpPr>
        <p:spPr>
          <a:xfrm>
            <a:off x="6006898" y="721254"/>
            <a:ext cx="4396613" cy="823095"/>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F189086B-BEDC-331F-2080-2CA74CA1B511}"/>
              </a:ext>
            </a:extLst>
          </p:cNvPr>
          <p:cNvSpPr txBox="1"/>
          <p:nvPr/>
        </p:nvSpPr>
        <p:spPr>
          <a:xfrm>
            <a:off x="6720953" y="259288"/>
            <a:ext cx="170985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FF0000"/>
                </a:solidFill>
                <a:latin typeface="Calibri Light"/>
                <a:ea typeface="Calibri Light"/>
                <a:cs typeface="Calibri Light"/>
              </a:rPr>
              <a:t>Plan Notes</a:t>
            </a:r>
            <a:endParaRPr lang="en-US"/>
          </a:p>
        </p:txBody>
      </p:sp>
      <p:pic>
        <p:nvPicPr>
          <p:cNvPr id="3" name="Picture 6" descr="Text&#10;&#10;Description automatically generated">
            <a:extLst>
              <a:ext uri="{FF2B5EF4-FFF2-40B4-BE49-F238E27FC236}">
                <a16:creationId xmlns:a16="http://schemas.microsoft.com/office/drawing/2014/main" id="{F4C35E0D-5BF4-88E4-2A84-F3D4BB1B66A2}"/>
              </a:ext>
            </a:extLst>
          </p:cNvPr>
          <p:cNvPicPr>
            <a:picLocks noChangeAspect="1"/>
          </p:cNvPicPr>
          <p:nvPr/>
        </p:nvPicPr>
        <p:blipFill>
          <a:blip r:embed="rId3"/>
          <a:stretch>
            <a:fillRect/>
          </a:stretch>
        </p:blipFill>
        <p:spPr>
          <a:xfrm>
            <a:off x="4693088" y="1857663"/>
            <a:ext cx="7353300" cy="1658305"/>
          </a:xfrm>
          <a:prstGeom prst="rect">
            <a:avLst/>
          </a:prstGeom>
        </p:spPr>
      </p:pic>
      <p:pic>
        <p:nvPicPr>
          <p:cNvPr id="7" name="Picture 9" descr="Diagram, engineering drawing&#10;&#10;Description automatically generated">
            <a:extLst>
              <a:ext uri="{FF2B5EF4-FFF2-40B4-BE49-F238E27FC236}">
                <a16:creationId xmlns:a16="http://schemas.microsoft.com/office/drawing/2014/main" id="{FE68EBA3-12EE-D055-15FA-6E947CE35BA1}"/>
              </a:ext>
            </a:extLst>
          </p:cNvPr>
          <p:cNvPicPr>
            <a:picLocks noChangeAspect="1"/>
          </p:cNvPicPr>
          <p:nvPr/>
        </p:nvPicPr>
        <p:blipFill>
          <a:blip r:embed="rId4"/>
          <a:stretch>
            <a:fillRect/>
          </a:stretch>
        </p:blipFill>
        <p:spPr>
          <a:xfrm>
            <a:off x="333375" y="486637"/>
            <a:ext cx="4219575" cy="3693977"/>
          </a:xfrm>
          <a:prstGeom prst="rect">
            <a:avLst/>
          </a:prstGeom>
        </p:spPr>
      </p:pic>
      <p:sp>
        <p:nvSpPr>
          <p:cNvPr id="8" name="Rectangle 7">
            <a:extLst>
              <a:ext uri="{FF2B5EF4-FFF2-40B4-BE49-F238E27FC236}">
                <a16:creationId xmlns:a16="http://schemas.microsoft.com/office/drawing/2014/main" id="{F74D71DB-29D6-7BAE-188C-5D2F2AB8EC18}"/>
              </a:ext>
            </a:extLst>
          </p:cNvPr>
          <p:cNvSpPr/>
          <p:nvPr/>
        </p:nvSpPr>
        <p:spPr>
          <a:xfrm>
            <a:off x="376856" y="1121316"/>
            <a:ext cx="2755904" cy="3064426"/>
          </a:xfrm>
          <a:prstGeom prst="rect">
            <a:avLst/>
          </a:prstGeom>
          <a:noFill/>
          <a:ln w="57150">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0" name="Picture 10" descr="Text&#10;&#10;Description automatically generated">
            <a:extLst>
              <a:ext uri="{FF2B5EF4-FFF2-40B4-BE49-F238E27FC236}">
                <a16:creationId xmlns:a16="http://schemas.microsoft.com/office/drawing/2014/main" id="{632C644C-362B-20AB-89F6-D3737EE48DF2}"/>
              </a:ext>
            </a:extLst>
          </p:cNvPr>
          <p:cNvPicPr>
            <a:picLocks noChangeAspect="1"/>
          </p:cNvPicPr>
          <p:nvPr/>
        </p:nvPicPr>
        <p:blipFill>
          <a:blip r:embed="rId5"/>
          <a:stretch>
            <a:fillRect/>
          </a:stretch>
        </p:blipFill>
        <p:spPr>
          <a:xfrm>
            <a:off x="6004582" y="721285"/>
            <a:ext cx="4398579" cy="818908"/>
          </a:xfrm>
          <a:prstGeom prst="rect">
            <a:avLst/>
          </a:prstGeom>
        </p:spPr>
      </p:pic>
      <p:sp>
        <p:nvSpPr>
          <p:cNvPr id="12" name="Title 11">
            <a:extLst>
              <a:ext uri="{FF2B5EF4-FFF2-40B4-BE49-F238E27FC236}">
                <a16:creationId xmlns:a16="http://schemas.microsoft.com/office/drawing/2014/main" id="{DAFFE108-8A2D-DB0E-1D76-19BF908B19F2}"/>
              </a:ext>
            </a:extLst>
          </p:cNvPr>
          <p:cNvSpPr>
            <a:spLocks noGrp="1"/>
          </p:cNvSpPr>
          <p:nvPr>
            <p:ph type="title"/>
          </p:nvPr>
        </p:nvSpPr>
        <p:spPr/>
        <p:txBody>
          <a:bodyPr/>
          <a:lstStyle/>
          <a:p>
            <a:endParaRPr lang="en-US"/>
          </a:p>
        </p:txBody>
      </p:sp>
      <p:sp>
        <p:nvSpPr>
          <p:cNvPr id="5" name="Title 1">
            <a:extLst>
              <a:ext uri="{FF2B5EF4-FFF2-40B4-BE49-F238E27FC236}">
                <a16:creationId xmlns:a16="http://schemas.microsoft.com/office/drawing/2014/main" id="{697CA61B-3408-A543-EBF1-0DED6CCAAC83}"/>
              </a:ext>
            </a:extLst>
          </p:cNvPr>
          <p:cNvSpPr txBox="1">
            <a:spLocks/>
          </p:cNvSpPr>
          <p:nvPr/>
        </p:nvSpPr>
        <p:spPr>
          <a:xfrm>
            <a:off x="104443" y="5199855"/>
            <a:ext cx="3266870" cy="1301463"/>
          </a:xfrm>
          <a:prstGeom prst="rect">
            <a:avLst/>
          </a:prstGeom>
        </p:spPr>
        <p:txBody>
          <a:bodyPr vert="horz" lIns="228600" tIns="228600" rIns="228600" bIns="0" rtlCol="0" anchor="ctr">
            <a:normAutofit fontScale="90000" lnSpcReduction="2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a:lnSpc>
                <a:spcPct val="80000"/>
              </a:lnSpc>
            </a:pPr>
            <a:r>
              <a:rPr lang="en-US" b="1" u="sng">
                <a:solidFill>
                  <a:schemeClr val="tx1"/>
                </a:solidFill>
              </a:rPr>
              <a:t>SIMPLIFICATION </a:t>
            </a:r>
            <a:endParaRPr lang="en-US" b="1" u="sng">
              <a:solidFill>
                <a:schemeClr val="tx1"/>
              </a:solidFill>
              <a:cs typeface="Calibri Light"/>
            </a:endParaRPr>
          </a:p>
          <a:p>
            <a:pPr>
              <a:lnSpc>
                <a:spcPct val="80000"/>
              </a:lnSpc>
            </a:pPr>
            <a:r>
              <a:rPr lang="en-US" b="1" u="sng">
                <a:solidFill>
                  <a:schemeClr val="tx1"/>
                </a:solidFill>
              </a:rPr>
              <a:t>EXAMPLE PG7825284:</a:t>
            </a:r>
            <a:r>
              <a:rPr lang="en-US">
                <a:solidFill>
                  <a:schemeClr val="tx1"/>
                </a:solidFill>
              </a:rPr>
              <a:t> </a:t>
            </a:r>
            <a:endParaRPr lang="en-US">
              <a:solidFill>
                <a:schemeClr val="tx1"/>
              </a:solidFill>
              <a:cs typeface="Calibri Light"/>
            </a:endParaRPr>
          </a:p>
        </p:txBody>
      </p:sp>
    </p:spTree>
    <p:extLst>
      <p:ext uri="{BB962C8B-B14F-4D97-AF65-F5344CB8AC3E}">
        <p14:creationId xmlns:p14="http://schemas.microsoft.com/office/powerpoint/2010/main" val="40236961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text on a white background&#10;&#10;Description automatically generated">
            <a:extLst>
              <a:ext uri="{FF2B5EF4-FFF2-40B4-BE49-F238E27FC236}">
                <a16:creationId xmlns:a16="http://schemas.microsoft.com/office/drawing/2014/main" id="{F7E5730A-D166-F63A-4F7A-ACE990688E47}"/>
              </a:ext>
            </a:extLst>
          </p:cNvPr>
          <p:cNvPicPr>
            <a:picLocks noGrp="1" noChangeAspect="1"/>
          </p:cNvPicPr>
          <p:nvPr>
            <p:ph idx="1"/>
          </p:nvPr>
        </p:nvPicPr>
        <p:blipFill>
          <a:blip r:embed="rId3"/>
          <a:stretch>
            <a:fillRect/>
          </a:stretch>
        </p:blipFill>
        <p:spPr>
          <a:xfrm>
            <a:off x="790223" y="643467"/>
            <a:ext cx="10611554" cy="5571066"/>
          </a:xfrm>
          <a:prstGeom prst="rect">
            <a:avLst/>
          </a:prstGeom>
        </p:spPr>
      </p:pic>
      <p:sp>
        <p:nvSpPr>
          <p:cNvPr id="5" name="Rectangle 4">
            <a:extLst>
              <a:ext uri="{FF2B5EF4-FFF2-40B4-BE49-F238E27FC236}">
                <a16:creationId xmlns:a16="http://schemas.microsoft.com/office/drawing/2014/main" id="{1C4C24C1-00A1-A15C-0DA6-4B234ED3D83F}"/>
              </a:ext>
            </a:extLst>
          </p:cNvPr>
          <p:cNvSpPr/>
          <p:nvPr/>
        </p:nvSpPr>
        <p:spPr>
          <a:xfrm>
            <a:off x="1477108" y="2895599"/>
            <a:ext cx="5722188" cy="330679"/>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5B8716E-C1FD-4A0F-FB44-CFC5C4ACEC8A}"/>
              </a:ext>
            </a:extLst>
          </p:cNvPr>
          <p:cNvSpPr txBox="1"/>
          <p:nvPr/>
        </p:nvSpPr>
        <p:spPr>
          <a:xfrm>
            <a:off x="363415" y="245875"/>
            <a:ext cx="101287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EXAMPLE: MO5935870</a:t>
            </a:r>
          </a:p>
        </p:txBody>
      </p:sp>
    </p:spTree>
    <p:extLst>
      <p:ext uri="{BB962C8B-B14F-4D97-AF65-F5344CB8AC3E}">
        <p14:creationId xmlns:p14="http://schemas.microsoft.com/office/powerpoint/2010/main" val="354160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Content Placeholder 37" descr="A diagram of a construction site&#10;&#10;Description automatically generated">
            <a:extLst>
              <a:ext uri="{FF2B5EF4-FFF2-40B4-BE49-F238E27FC236}">
                <a16:creationId xmlns:a16="http://schemas.microsoft.com/office/drawing/2014/main" id="{B99FA8E0-A250-6BAD-A827-93CDDE7A1F99}"/>
              </a:ext>
            </a:extLst>
          </p:cNvPr>
          <p:cNvPicPr>
            <a:picLocks noGrp="1" noChangeAspect="1"/>
          </p:cNvPicPr>
          <p:nvPr>
            <p:ph idx="1"/>
          </p:nvPr>
        </p:nvPicPr>
        <p:blipFill>
          <a:blip r:embed="rId3"/>
          <a:stretch>
            <a:fillRect/>
          </a:stretch>
        </p:blipFill>
        <p:spPr>
          <a:xfrm>
            <a:off x="4700257" y="809381"/>
            <a:ext cx="7075122" cy="5236233"/>
          </a:xfrm>
        </p:spPr>
      </p:pic>
      <p:sp>
        <p:nvSpPr>
          <p:cNvPr id="5" name="Rectangle 4">
            <a:extLst>
              <a:ext uri="{FF2B5EF4-FFF2-40B4-BE49-F238E27FC236}">
                <a16:creationId xmlns:a16="http://schemas.microsoft.com/office/drawing/2014/main" id="{057257D3-AE47-F920-FC92-F49AA64E6FCB}"/>
              </a:ext>
            </a:extLst>
          </p:cNvPr>
          <p:cNvSpPr/>
          <p:nvPr/>
        </p:nvSpPr>
        <p:spPr>
          <a:xfrm>
            <a:off x="4858660" y="1712673"/>
            <a:ext cx="1682153" cy="992039"/>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Arrow Connector 49">
            <a:extLst>
              <a:ext uri="{FF2B5EF4-FFF2-40B4-BE49-F238E27FC236}">
                <a16:creationId xmlns:a16="http://schemas.microsoft.com/office/drawing/2014/main" id="{43E409BE-366A-5447-61E8-8E18DEAA61DD}"/>
              </a:ext>
            </a:extLst>
          </p:cNvPr>
          <p:cNvCxnSpPr/>
          <p:nvPr/>
        </p:nvCxnSpPr>
        <p:spPr>
          <a:xfrm>
            <a:off x="7778330" y="1588878"/>
            <a:ext cx="2409645" cy="8627"/>
          </a:xfrm>
          <a:prstGeom prst="straightConnector1">
            <a:avLst/>
          </a:prstGeom>
          <a:ln w="28575"/>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DC17676-19D0-B0B5-89EB-5FB0D7556577}"/>
              </a:ext>
            </a:extLst>
          </p:cNvPr>
          <p:cNvSpPr txBox="1"/>
          <p:nvPr/>
        </p:nvSpPr>
        <p:spPr>
          <a:xfrm>
            <a:off x="1114955" y="2669976"/>
            <a:ext cx="268458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rgbClr val="FFFFFF"/>
                </a:solidFill>
              </a:rPr>
              <a:t>FLEXIBLE SEQUENCE EXAMPLE: MO5935870</a:t>
            </a:r>
          </a:p>
        </p:txBody>
      </p:sp>
    </p:spTree>
    <p:extLst>
      <p:ext uri="{BB962C8B-B14F-4D97-AF65-F5344CB8AC3E}">
        <p14:creationId xmlns:p14="http://schemas.microsoft.com/office/powerpoint/2010/main" val="1119960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text on a white background&#10;&#10;Description automatically generated">
            <a:extLst>
              <a:ext uri="{FF2B5EF4-FFF2-40B4-BE49-F238E27FC236}">
                <a16:creationId xmlns:a16="http://schemas.microsoft.com/office/drawing/2014/main" id="{F7E5730A-D166-F63A-4F7A-ACE990688E47}"/>
              </a:ext>
            </a:extLst>
          </p:cNvPr>
          <p:cNvPicPr>
            <a:picLocks noGrp="1" noChangeAspect="1"/>
          </p:cNvPicPr>
          <p:nvPr>
            <p:ph idx="1"/>
          </p:nvPr>
        </p:nvPicPr>
        <p:blipFill>
          <a:blip r:embed="rId3"/>
          <a:stretch>
            <a:fillRect/>
          </a:stretch>
        </p:blipFill>
        <p:spPr>
          <a:xfrm>
            <a:off x="790223" y="643467"/>
            <a:ext cx="10611554" cy="5571066"/>
          </a:xfrm>
          <a:prstGeom prst="rect">
            <a:avLst/>
          </a:prstGeom>
        </p:spPr>
      </p:pic>
      <p:sp>
        <p:nvSpPr>
          <p:cNvPr id="5" name="Rectangle 4">
            <a:extLst>
              <a:ext uri="{FF2B5EF4-FFF2-40B4-BE49-F238E27FC236}">
                <a16:creationId xmlns:a16="http://schemas.microsoft.com/office/drawing/2014/main" id="{1C4C24C1-00A1-A15C-0DA6-4B234ED3D83F}"/>
              </a:ext>
            </a:extLst>
          </p:cNvPr>
          <p:cNvSpPr/>
          <p:nvPr/>
        </p:nvSpPr>
        <p:spPr>
          <a:xfrm>
            <a:off x="1423892" y="3094891"/>
            <a:ext cx="7996464" cy="330679"/>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2C21869-7FE1-81A3-7C48-C4188D6AB6B9}"/>
              </a:ext>
            </a:extLst>
          </p:cNvPr>
          <p:cNvSpPr txBox="1"/>
          <p:nvPr/>
        </p:nvSpPr>
        <p:spPr>
          <a:xfrm>
            <a:off x="363415" y="245875"/>
            <a:ext cx="101287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Could these "Constraints" be Plan Notes?</a:t>
            </a:r>
          </a:p>
        </p:txBody>
      </p:sp>
    </p:spTree>
    <p:extLst>
      <p:ext uri="{BB962C8B-B14F-4D97-AF65-F5344CB8AC3E}">
        <p14:creationId xmlns:p14="http://schemas.microsoft.com/office/powerpoint/2010/main" val="105758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Content Placeholder 37" descr="A blueprint of a building&#10;&#10;Description automatically generated">
            <a:extLst>
              <a:ext uri="{FF2B5EF4-FFF2-40B4-BE49-F238E27FC236}">
                <a16:creationId xmlns:a16="http://schemas.microsoft.com/office/drawing/2014/main" id="{B99FA8E0-A250-6BAD-A827-93CDDE7A1F99}"/>
              </a:ext>
            </a:extLst>
          </p:cNvPr>
          <p:cNvPicPr>
            <a:picLocks noGrp="1" noChangeAspect="1"/>
          </p:cNvPicPr>
          <p:nvPr>
            <p:ph idx="1"/>
          </p:nvPr>
        </p:nvPicPr>
        <p:blipFill>
          <a:blip r:embed="rId3"/>
          <a:stretch>
            <a:fillRect/>
          </a:stretch>
        </p:blipFill>
        <p:spPr>
          <a:xfrm>
            <a:off x="5029702" y="237881"/>
            <a:ext cx="6907522" cy="6329101"/>
          </a:xfrm>
        </p:spPr>
      </p:pic>
      <p:cxnSp>
        <p:nvCxnSpPr>
          <p:cNvPr id="2" name="Straight Arrow Connector 1">
            <a:extLst>
              <a:ext uri="{FF2B5EF4-FFF2-40B4-BE49-F238E27FC236}">
                <a16:creationId xmlns:a16="http://schemas.microsoft.com/office/drawing/2014/main" id="{80F076BB-E60A-7210-7175-EFA9C7299E1B}"/>
              </a:ext>
            </a:extLst>
          </p:cNvPr>
          <p:cNvCxnSpPr/>
          <p:nvPr/>
        </p:nvCxnSpPr>
        <p:spPr>
          <a:xfrm flipV="1">
            <a:off x="6220326" y="3043990"/>
            <a:ext cx="443163" cy="13916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6028F39-BB47-B0C5-4C6F-BFC985E37FD0}"/>
              </a:ext>
            </a:extLst>
          </p:cNvPr>
          <p:cNvSpPr/>
          <p:nvPr/>
        </p:nvSpPr>
        <p:spPr>
          <a:xfrm>
            <a:off x="5427784" y="4396154"/>
            <a:ext cx="2646946" cy="1022683"/>
          </a:xfrm>
          <a:prstGeom prst="rect">
            <a:avLst/>
          </a:prstGeom>
          <a:solidFill>
            <a:schemeClr val="bg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0F7308E-7650-D4A3-C39C-3B6D015642FB}"/>
              </a:ext>
            </a:extLst>
          </p:cNvPr>
          <p:cNvSpPr txBox="1"/>
          <p:nvPr/>
        </p:nvSpPr>
        <p:spPr>
          <a:xfrm>
            <a:off x="5521569" y="4444743"/>
            <a:ext cx="267178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Block flow to TD-402 until construction of ESD 3-2 is complete</a:t>
            </a:r>
          </a:p>
        </p:txBody>
      </p:sp>
      <p:sp>
        <p:nvSpPr>
          <p:cNvPr id="7" name="TextBox 6">
            <a:extLst>
              <a:ext uri="{FF2B5EF4-FFF2-40B4-BE49-F238E27FC236}">
                <a16:creationId xmlns:a16="http://schemas.microsoft.com/office/drawing/2014/main" id="{791FEF3F-2883-332B-A8E9-C097718B4F56}"/>
              </a:ext>
            </a:extLst>
          </p:cNvPr>
          <p:cNvSpPr txBox="1"/>
          <p:nvPr/>
        </p:nvSpPr>
        <p:spPr>
          <a:xfrm>
            <a:off x="1114955" y="2669976"/>
            <a:ext cx="2684584"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solidFill>
                  <a:srgbClr val="FFFFFF"/>
                </a:solidFill>
              </a:rPr>
              <a:t>FLEXIBLE SEQUENCE EXAMPLE: MO5935870</a:t>
            </a:r>
          </a:p>
        </p:txBody>
      </p:sp>
    </p:spTree>
    <p:extLst>
      <p:ext uri="{BB962C8B-B14F-4D97-AF65-F5344CB8AC3E}">
        <p14:creationId xmlns:p14="http://schemas.microsoft.com/office/powerpoint/2010/main" val="13435219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bg>
      <p:bgPr>
        <a:solidFill>
          <a:schemeClr val="bg2"/>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46" name="Group 45">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47"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48"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49"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0"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1"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2"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3"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4"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5"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6"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7"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8"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59"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0"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1"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2"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3"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4"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5"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B6FCA9A8-05D0-B6CC-D723-762351DCBC15}"/>
              </a:ext>
            </a:extLst>
          </p:cNvPr>
          <p:cNvSpPr>
            <a:spLocks noGrp="1"/>
          </p:cNvSpPr>
          <p:nvPr>
            <p:ph type="title"/>
          </p:nvPr>
        </p:nvSpPr>
        <p:spPr>
          <a:xfrm>
            <a:off x="4276809" y="4814560"/>
            <a:ext cx="4980883" cy="1777829"/>
          </a:xfrm>
        </p:spPr>
        <p:txBody>
          <a:bodyPr vert="horz" lIns="228600" tIns="228600" rIns="228600" bIns="228600" rtlCol="0">
            <a:normAutofit/>
          </a:bodyPr>
          <a:lstStyle/>
          <a:p>
            <a:pPr algn="l"/>
            <a:r>
              <a:rPr lang="en-US" sz="3100">
                <a:solidFill>
                  <a:schemeClr val="tx1"/>
                </a:solidFill>
              </a:rPr>
              <a:t>Inlets/Pipes being installed and/or blocked until later phase</a:t>
            </a:r>
            <a:endParaRPr lang="en-US">
              <a:solidFill>
                <a:schemeClr val="tx1"/>
              </a:solidFill>
            </a:endParaRPr>
          </a:p>
        </p:txBody>
      </p:sp>
      <p:sp>
        <p:nvSpPr>
          <p:cNvPr id="67" name="Freeform: Shape 66">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7" name="Picture 7" descr="Diagram&#10;&#10;Description automatically generated">
            <a:extLst>
              <a:ext uri="{FF2B5EF4-FFF2-40B4-BE49-F238E27FC236}">
                <a16:creationId xmlns:a16="http://schemas.microsoft.com/office/drawing/2014/main" id="{69A8A4F3-CBF8-4335-2961-514FD24D62FB}"/>
              </a:ext>
            </a:extLst>
          </p:cNvPr>
          <p:cNvPicPr>
            <a:picLocks noChangeAspect="1"/>
          </p:cNvPicPr>
          <p:nvPr/>
        </p:nvPicPr>
        <p:blipFill>
          <a:blip r:embed="rId3"/>
          <a:stretch>
            <a:fillRect/>
          </a:stretch>
        </p:blipFill>
        <p:spPr>
          <a:xfrm>
            <a:off x="265669" y="198826"/>
            <a:ext cx="5286224" cy="2484525"/>
          </a:xfrm>
          <a:prstGeom prst="rect">
            <a:avLst/>
          </a:prstGeom>
        </p:spPr>
      </p:pic>
      <p:pic>
        <p:nvPicPr>
          <p:cNvPr id="3" name="Picture 3" descr="Text&#10;&#10;Description automatically generated">
            <a:extLst>
              <a:ext uri="{FF2B5EF4-FFF2-40B4-BE49-F238E27FC236}">
                <a16:creationId xmlns:a16="http://schemas.microsoft.com/office/drawing/2014/main" id="{3C473F6C-FFF9-FCB5-DFD7-31398798ABC9}"/>
              </a:ext>
            </a:extLst>
          </p:cNvPr>
          <p:cNvPicPr>
            <a:picLocks noChangeAspect="1"/>
          </p:cNvPicPr>
          <p:nvPr/>
        </p:nvPicPr>
        <p:blipFill>
          <a:blip r:embed="rId4"/>
          <a:stretch>
            <a:fillRect/>
          </a:stretch>
        </p:blipFill>
        <p:spPr>
          <a:xfrm>
            <a:off x="6257925" y="428158"/>
            <a:ext cx="4762500" cy="3544235"/>
          </a:xfrm>
          <a:prstGeom prst="rect">
            <a:avLst/>
          </a:prstGeom>
        </p:spPr>
      </p:pic>
      <p:sp>
        <p:nvSpPr>
          <p:cNvPr id="5" name="Rectangle 4">
            <a:extLst>
              <a:ext uri="{FF2B5EF4-FFF2-40B4-BE49-F238E27FC236}">
                <a16:creationId xmlns:a16="http://schemas.microsoft.com/office/drawing/2014/main" id="{7D1FF347-0CAE-3B1A-F66D-A78FC27AEDB5}"/>
              </a:ext>
            </a:extLst>
          </p:cNvPr>
          <p:cNvSpPr/>
          <p:nvPr/>
        </p:nvSpPr>
        <p:spPr>
          <a:xfrm>
            <a:off x="6253765" y="3298714"/>
            <a:ext cx="4708748" cy="577965"/>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ckwell" panose="02060603020205020403"/>
              <a:ea typeface="+mn-ea"/>
              <a:cs typeface="+mn-cs"/>
            </a:endParaRPr>
          </a:p>
        </p:txBody>
      </p:sp>
      <p:sp>
        <p:nvSpPr>
          <p:cNvPr id="10" name="Title 1">
            <a:extLst>
              <a:ext uri="{FF2B5EF4-FFF2-40B4-BE49-F238E27FC236}">
                <a16:creationId xmlns:a16="http://schemas.microsoft.com/office/drawing/2014/main" id="{FF2AF30B-105D-C37A-5162-EE103D39D42A}"/>
              </a:ext>
            </a:extLst>
          </p:cNvPr>
          <p:cNvSpPr txBox="1">
            <a:spLocks/>
          </p:cNvSpPr>
          <p:nvPr/>
        </p:nvSpPr>
        <p:spPr>
          <a:xfrm>
            <a:off x="259065" y="4887930"/>
            <a:ext cx="3236792" cy="1301463"/>
          </a:xfrm>
          <a:prstGeom prst="rect">
            <a:avLst/>
          </a:prstGeom>
        </p:spPr>
        <p:txBody>
          <a:bodyPr vert="horz" lIns="228600" tIns="228600" rIns="228600" bIns="0" rtlCol="0" anchor="ctr">
            <a:normAutofit fontScale="9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SIMPLIFICATION </a:t>
            </a:r>
            <a:endPar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Calibri Light"/>
            </a:endParaRP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OPPORTUNITY:</a:t>
            </a:r>
            <a:r>
              <a:rPr kumimoji="0" lang="en-US" sz="4000" b="0" i="0" u="none" strike="noStrike" kern="1200" cap="none" spc="-150" normalizeH="0" baseline="0" noProof="0">
                <a:ln>
                  <a:noFill/>
                </a:ln>
                <a:solidFill>
                  <a:prstClr val="black"/>
                </a:solidFill>
                <a:effectLst/>
                <a:uLnTx/>
                <a:uFillTx/>
                <a:latin typeface="Calibri Light" panose="020F0302020204030204"/>
                <a:ea typeface="+mj-ea"/>
                <a:cs typeface="+mj-cs"/>
              </a:rPr>
              <a:t> </a:t>
            </a:r>
            <a:endParaRPr kumimoji="0" lang="en-US" sz="4000" b="0" i="0" u="none" strike="noStrike" kern="1200" cap="none" spc="-150" normalizeH="0" baseline="0" noProof="0">
              <a:ln>
                <a:noFill/>
              </a:ln>
              <a:solidFill>
                <a:prstClr val="black"/>
              </a:solidFill>
              <a:effectLst/>
              <a:uLnTx/>
              <a:uFillTx/>
              <a:latin typeface="Calibri Light" panose="020F0302020204030204"/>
              <a:ea typeface="+mj-ea"/>
              <a:cs typeface="Calibri Light"/>
            </a:endParaRPr>
          </a:p>
        </p:txBody>
      </p:sp>
      <p:sp>
        <p:nvSpPr>
          <p:cNvPr id="6" name="Multiplication Sign 5">
            <a:extLst>
              <a:ext uri="{FF2B5EF4-FFF2-40B4-BE49-F238E27FC236}">
                <a16:creationId xmlns:a16="http://schemas.microsoft.com/office/drawing/2014/main" id="{1E5BCEF8-A9EF-F75D-8B2F-403E7FC398F3}"/>
              </a:ext>
            </a:extLst>
          </p:cNvPr>
          <p:cNvSpPr/>
          <p:nvPr/>
        </p:nvSpPr>
        <p:spPr>
          <a:xfrm>
            <a:off x="5739581" y="3011127"/>
            <a:ext cx="5739581" cy="1253613"/>
          </a:xfrm>
          <a:prstGeom prst="mathMultiply">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Tree>
    <p:extLst>
      <p:ext uri="{BB962C8B-B14F-4D97-AF65-F5344CB8AC3E}">
        <p14:creationId xmlns:p14="http://schemas.microsoft.com/office/powerpoint/2010/main" val="92157271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7" name="Group 96">
            <a:extLst>
              <a:ext uri="{FF2B5EF4-FFF2-40B4-BE49-F238E27FC236}">
                <a16:creationId xmlns:a16="http://schemas.microsoft.com/office/drawing/2014/main" id="{2DAE3342-9DFC-49D4-B09C-25E31076931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98" name="Freeform 5">
              <a:extLst>
                <a:ext uri="{FF2B5EF4-FFF2-40B4-BE49-F238E27FC236}">
                  <a16:creationId xmlns:a16="http://schemas.microsoft.com/office/drawing/2014/main" id="{E49E0D20-8423-4612-99A5-14AEF8F6BB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 name="Freeform 6">
              <a:extLst>
                <a:ext uri="{FF2B5EF4-FFF2-40B4-BE49-F238E27FC236}">
                  <a16:creationId xmlns:a16="http://schemas.microsoft.com/office/drawing/2014/main" id="{57C2C108-5A30-48CA-9203-56747AEB7B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0" name="Freeform 7">
              <a:extLst>
                <a:ext uri="{FF2B5EF4-FFF2-40B4-BE49-F238E27FC236}">
                  <a16:creationId xmlns:a16="http://schemas.microsoft.com/office/drawing/2014/main" id="{1A343912-2EFC-408E-A862-5C9BF108DC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1" name="Freeform 8">
              <a:extLst>
                <a:ext uri="{FF2B5EF4-FFF2-40B4-BE49-F238E27FC236}">
                  <a16:creationId xmlns:a16="http://schemas.microsoft.com/office/drawing/2014/main" id="{AA50D1CF-9DAE-4CF6-B829-E66CEE9D5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2" name="Freeform 9">
              <a:extLst>
                <a:ext uri="{FF2B5EF4-FFF2-40B4-BE49-F238E27FC236}">
                  <a16:creationId xmlns:a16="http://schemas.microsoft.com/office/drawing/2014/main" id="{FE5799A4-0568-433E-BF41-752CF516AC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 name="Freeform 10">
              <a:extLst>
                <a:ext uri="{FF2B5EF4-FFF2-40B4-BE49-F238E27FC236}">
                  <a16:creationId xmlns:a16="http://schemas.microsoft.com/office/drawing/2014/main" id="{CDBB86ED-F16F-4C28-BDD5-72D771176F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4" name="Freeform 11">
              <a:extLst>
                <a:ext uri="{FF2B5EF4-FFF2-40B4-BE49-F238E27FC236}">
                  <a16:creationId xmlns:a16="http://schemas.microsoft.com/office/drawing/2014/main" id="{3347939E-8B76-4CFC-B2EC-63A7E22783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 name="Freeform 12">
              <a:extLst>
                <a:ext uri="{FF2B5EF4-FFF2-40B4-BE49-F238E27FC236}">
                  <a16:creationId xmlns:a16="http://schemas.microsoft.com/office/drawing/2014/main" id="{FA1DD132-02E4-4CD3-B496-BFF924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6" name="Freeform 13">
              <a:extLst>
                <a:ext uri="{FF2B5EF4-FFF2-40B4-BE49-F238E27FC236}">
                  <a16:creationId xmlns:a16="http://schemas.microsoft.com/office/drawing/2014/main" id="{710BDA52-A7D7-4E4E-9F36-EC8F983EAF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7" name="Freeform 14">
              <a:extLst>
                <a:ext uri="{FF2B5EF4-FFF2-40B4-BE49-F238E27FC236}">
                  <a16:creationId xmlns:a16="http://schemas.microsoft.com/office/drawing/2014/main" id="{B1BDF852-319F-42B8-9A50-7C9A9387C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8" name="Freeform 15">
              <a:extLst>
                <a:ext uri="{FF2B5EF4-FFF2-40B4-BE49-F238E27FC236}">
                  <a16:creationId xmlns:a16="http://schemas.microsoft.com/office/drawing/2014/main" id="{3AACE376-C01E-4F1F-91B7-39D0274BFE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9" name="Freeform 16">
              <a:extLst>
                <a:ext uri="{FF2B5EF4-FFF2-40B4-BE49-F238E27FC236}">
                  <a16:creationId xmlns:a16="http://schemas.microsoft.com/office/drawing/2014/main" id="{7F612F4C-050E-459D-9771-ED088374A5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0" name="Freeform 17">
              <a:extLst>
                <a:ext uri="{FF2B5EF4-FFF2-40B4-BE49-F238E27FC236}">
                  <a16:creationId xmlns:a16="http://schemas.microsoft.com/office/drawing/2014/main" id="{94E4211B-3E41-4905-8F4E-76811B9E5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1" name="Freeform 18">
              <a:extLst>
                <a:ext uri="{FF2B5EF4-FFF2-40B4-BE49-F238E27FC236}">
                  <a16:creationId xmlns:a16="http://schemas.microsoft.com/office/drawing/2014/main" id="{6AEC87EE-0CB8-43DE-8FEB-4586A92E80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2" name="Freeform 19">
              <a:extLst>
                <a:ext uri="{FF2B5EF4-FFF2-40B4-BE49-F238E27FC236}">
                  <a16:creationId xmlns:a16="http://schemas.microsoft.com/office/drawing/2014/main" id="{277C1C5D-7BDC-47E4-8B81-C3C4AE949B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3" name="Freeform 20">
              <a:extLst>
                <a:ext uri="{FF2B5EF4-FFF2-40B4-BE49-F238E27FC236}">
                  <a16:creationId xmlns:a16="http://schemas.microsoft.com/office/drawing/2014/main" id="{7A2A6EF8-9768-4478-9CD3-DFA547CEF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4" name="Freeform 21">
              <a:extLst>
                <a:ext uri="{FF2B5EF4-FFF2-40B4-BE49-F238E27FC236}">
                  <a16:creationId xmlns:a16="http://schemas.microsoft.com/office/drawing/2014/main" id="{1FD9091C-E8FA-4ADA-937F-A74426ED1B9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5" name="Freeform 22">
              <a:extLst>
                <a:ext uri="{FF2B5EF4-FFF2-40B4-BE49-F238E27FC236}">
                  <a16:creationId xmlns:a16="http://schemas.microsoft.com/office/drawing/2014/main" id="{B69923E7-63C4-47CE-956E-09D384D4FE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6" name="Freeform 23">
              <a:extLst>
                <a:ext uri="{FF2B5EF4-FFF2-40B4-BE49-F238E27FC236}">
                  <a16:creationId xmlns:a16="http://schemas.microsoft.com/office/drawing/2014/main" id="{A2576784-872E-494C-A041-0E346226B7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17" name="Group 116">
            <a:extLst>
              <a:ext uri="{FF2B5EF4-FFF2-40B4-BE49-F238E27FC236}">
                <a16:creationId xmlns:a16="http://schemas.microsoft.com/office/drawing/2014/main" id="{B54F73D8-62C2-4127-9D19-01219BBB994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669293" y="1186483"/>
            <a:ext cx="8848345" cy="4477933"/>
            <a:chOff x="1669293" y="1186483"/>
            <a:chExt cx="8848345" cy="4477933"/>
          </a:xfrm>
        </p:grpSpPr>
        <p:sp>
          <p:nvSpPr>
            <p:cNvPr id="118" name="Rectangle 117">
              <a:extLst>
                <a:ext uri="{FF2B5EF4-FFF2-40B4-BE49-F238E27FC236}">
                  <a16:creationId xmlns:a16="http://schemas.microsoft.com/office/drawing/2014/main" id="{CFD8CA02-9BE5-4B82-8129-6EF6184024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042" y="1186483"/>
              <a:ext cx="8843596" cy="71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9" name="Isosceles Triangle 118">
              <a:extLst>
                <a:ext uri="{FF2B5EF4-FFF2-40B4-BE49-F238E27FC236}">
                  <a16:creationId xmlns:a16="http://schemas.microsoft.com/office/drawing/2014/main" id="{01515E68-030C-4313-B300-35253163D3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92384" y="5313353"/>
              <a:ext cx="407233" cy="3510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0" name="Rectangle 119">
              <a:extLst>
                <a:ext uri="{FF2B5EF4-FFF2-40B4-BE49-F238E27FC236}">
                  <a16:creationId xmlns:a16="http://schemas.microsoft.com/office/drawing/2014/main" id="{1937725F-1DDF-4225-937E-106DBB047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69293" y="1991156"/>
              <a:ext cx="8845667" cy="33221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grpSp>
      <p:sp useBgFill="1">
        <p:nvSpPr>
          <p:cNvPr id="121" name="Rectangle 120">
            <a:extLst>
              <a:ext uri="{FF2B5EF4-FFF2-40B4-BE49-F238E27FC236}">
                <a16:creationId xmlns:a16="http://schemas.microsoft.com/office/drawing/2014/main" id="{1900EB9D-F30A-4E3A-A2E9-047674C79D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2" name="Group 121">
            <a:extLst>
              <a:ext uri="{FF2B5EF4-FFF2-40B4-BE49-F238E27FC236}">
                <a16:creationId xmlns:a16="http://schemas.microsoft.com/office/drawing/2014/main" id="{3B8D2098-75F9-4FF9-9C60-6B734564F55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23" name="Freeform 5">
              <a:extLst>
                <a:ext uri="{FF2B5EF4-FFF2-40B4-BE49-F238E27FC236}">
                  <a16:creationId xmlns:a16="http://schemas.microsoft.com/office/drawing/2014/main" id="{FB96753D-C2B1-43D3-AA6E-173A366E3CA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4" name="Freeform 6">
              <a:extLst>
                <a:ext uri="{FF2B5EF4-FFF2-40B4-BE49-F238E27FC236}">
                  <a16:creationId xmlns:a16="http://schemas.microsoft.com/office/drawing/2014/main" id="{A61A934B-C654-4533-A7FB-D4DF27557F9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Freeform 7">
              <a:extLst>
                <a:ext uri="{FF2B5EF4-FFF2-40B4-BE49-F238E27FC236}">
                  <a16:creationId xmlns:a16="http://schemas.microsoft.com/office/drawing/2014/main" id="{83F12A30-4ED4-4040-8641-2826D77DE6C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 name="Freeform 8">
              <a:extLst>
                <a:ext uri="{FF2B5EF4-FFF2-40B4-BE49-F238E27FC236}">
                  <a16:creationId xmlns:a16="http://schemas.microsoft.com/office/drawing/2014/main" id="{B072F79D-A822-4A08-836C-2311A8C0BB9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Freeform 9">
              <a:extLst>
                <a:ext uri="{FF2B5EF4-FFF2-40B4-BE49-F238E27FC236}">
                  <a16:creationId xmlns:a16="http://schemas.microsoft.com/office/drawing/2014/main" id="{35FFB68A-EF2F-439F-8235-8954FBCFC09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Freeform 10">
              <a:extLst>
                <a:ext uri="{FF2B5EF4-FFF2-40B4-BE49-F238E27FC236}">
                  <a16:creationId xmlns:a16="http://schemas.microsoft.com/office/drawing/2014/main" id="{04999A61-A2EB-461C-A688-7AB58A69B00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Freeform 11">
              <a:extLst>
                <a:ext uri="{FF2B5EF4-FFF2-40B4-BE49-F238E27FC236}">
                  <a16:creationId xmlns:a16="http://schemas.microsoft.com/office/drawing/2014/main" id="{61F71243-2354-47A6-9F23-389B060DE16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Freeform 12">
              <a:extLst>
                <a:ext uri="{FF2B5EF4-FFF2-40B4-BE49-F238E27FC236}">
                  <a16:creationId xmlns:a16="http://schemas.microsoft.com/office/drawing/2014/main" id="{083EAAFA-248E-42B1-AFAC-01A3BB2BB9A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13">
              <a:extLst>
                <a:ext uri="{FF2B5EF4-FFF2-40B4-BE49-F238E27FC236}">
                  <a16:creationId xmlns:a16="http://schemas.microsoft.com/office/drawing/2014/main" id="{18B64564-4656-40D3-878F-4FEBE156CD6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Freeform 14">
              <a:extLst>
                <a:ext uri="{FF2B5EF4-FFF2-40B4-BE49-F238E27FC236}">
                  <a16:creationId xmlns:a16="http://schemas.microsoft.com/office/drawing/2014/main" id="{AE69E474-D111-4F5A-B7CA-0C07BBFD385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Freeform 15">
              <a:extLst>
                <a:ext uri="{FF2B5EF4-FFF2-40B4-BE49-F238E27FC236}">
                  <a16:creationId xmlns:a16="http://schemas.microsoft.com/office/drawing/2014/main" id="{4679FA9B-2C54-4209-8391-314EC236A21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Freeform 16">
              <a:extLst>
                <a:ext uri="{FF2B5EF4-FFF2-40B4-BE49-F238E27FC236}">
                  <a16:creationId xmlns:a16="http://schemas.microsoft.com/office/drawing/2014/main" id="{02E8CA09-FF2F-4D2F-A4F4-CA10F68D350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Freeform 17">
              <a:extLst>
                <a:ext uri="{FF2B5EF4-FFF2-40B4-BE49-F238E27FC236}">
                  <a16:creationId xmlns:a16="http://schemas.microsoft.com/office/drawing/2014/main" id="{92DCDDA2-F6BC-4709-BE45-F7F0119B73E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Freeform 18">
              <a:extLst>
                <a:ext uri="{FF2B5EF4-FFF2-40B4-BE49-F238E27FC236}">
                  <a16:creationId xmlns:a16="http://schemas.microsoft.com/office/drawing/2014/main" id="{7CE4605E-ABDC-481A-966D-505C0B3AFE3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Freeform 19">
              <a:extLst>
                <a:ext uri="{FF2B5EF4-FFF2-40B4-BE49-F238E27FC236}">
                  <a16:creationId xmlns:a16="http://schemas.microsoft.com/office/drawing/2014/main" id="{4A568BF4-C619-44B7-A66F-17787B56D6A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Freeform 20">
              <a:extLst>
                <a:ext uri="{FF2B5EF4-FFF2-40B4-BE49-F238E27FC236}">
                  <a16:creationId xmlns:a16="http://schemas.microsoft.com/office/drawing/2014/main" id="{1E5E1B9D-4B4B-420E-AFFA-7B0A3E3982D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Freeform 21">
              <a:extLst>
                <a:ext uri="{FF2B5EF4-FFF2-40B4-BE49-F238E27FC236}">
                  <a16:creationId xmlns:a16="http://schemas.microsoft.com/office/drawing/2014/main" id="{1FC21640-BB8B-4A89-A419-22B4F2D4682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Freeform 22">
              <a:extLst>
                <a:ext uri="{FF2B5EF4-FFF2-40B4-BE49-F238E27FC236}">
                  <a16:creationId xmlns:a16="http://schemas.microsoft.com/office/drawing/2014/main" id="{3318F821-9C3A-4D9E-BC0C-BE8442C5D94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Freeform 23">
              <a:extLst>
                <a:ext uri="{FF2B5EF4-FFF2-40B4-BE49-F238E27FC236}">
                  <a16:creationId xmlns:a16="http://schemas.microsoft.com/office/drawing/2014/main" id="{C40B3150-A66B-4C04-B7AD-C994819A48D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41">
            <a:extLst>
              <a:ext uri="{FF2B5EF4-FFF2-40B4-BE49-F238E27FC236}">
                <a16:creationId xmlns:a16="http://schemas.microsoft.com/office/drawing/2014/main" id="{F614BF36-BC31-495E-B91D-4BDE46CAA82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186483"/>
            <a:ext cx="12192000" cy="4477933"/>
            <a:chOff x="0" y="1186483"/>
            <a:chExt cx="12192000" cy="4477933"/>
          </a:xfrm>
        </p:grpSpPr>
        <p:sp>
          <p:nvSpPr>
            <p:cNvPr id="143" name="Rectangle 142">
              <a:extLst>
                <a:ext uri="{FF2B5EF4-FFF2-40B4-BE49-F238E27FC236}">
                  <a16:creationId xmlns:a16="http://schemas.microsoft.com/office/drawing/2014/main" id="{95803F16-9D17-4AE3-8818-6C0D9495A6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48" y="1186483"/>
              <a:ext cx="12188952" cy="716184"/>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Isosceles Triangle 39">
              <a:extLst>
                <a:ext uri="{FF2B5EF4-FFF2-40B4-BE49-F238E27FC236}">
                  <a16:creationId xmlns:a16="http://schemas.microsoft.com/office/drawing/2014/main" id="{FFF165CE-3DCC-4E21-9CB7-3E1EF3733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5885852" y="5313353"/>
              <a:ext cx="407233" cy="351063"/>
            </a:xfrm>
            <a:prstGeom prst="triangl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466AA121-6165-4EFB-8908-B9A044CE5F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1991156"/>
              <a:ext cx="12192000" cy="3322196"/>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00258C07-19DC-3EFC-8123-35E4B853B3D1}"/>
              </a:ext>
            </a:extLst>
          </p:cNvPr>
          <p:cNvSpPr>
            <a:spLocks noGrp="1"/>
          </p:cNvSpPr>
          <p:nvPr>
            <p:ph type="title"/>
          </p:nvPr>
        </p:nvSpPr>
        <p:spPr>
          <a:xfrm>
            <a:off x="1759236" y="2075504"/>
            <a:ext cx="8679915" cy="1748729"/>
          </a:xfrm>
        </p:spPr>
        <p:txBody>
          <a:bodyPr vert="horz" lIns="228600" tIns="228600" rIns="228600" bIns="0" rtlCol="0" anchor="b">
            <a:normAutofit/>
          </a:bodyPr>
          <a:lstStyle/>
          <a:p>
            <a:pPr>
              <a:lnSpc>
                <a:spcPct val="80000"/>
              </a:lnSpc>
            </a:pPr>
            <a:r>
              <a:rPr lang="en-US" sz="7000"/>
              <a:t>BREAKOUT SESSIONS:  </a:t>
            </a:r>
          </a:p>
        </p:txBody>
      </p:sp>
      <p:sp>
        <p:nvSpPr>
          <p:cNvPr id="3" name="TextBox 2">
            <a:extLst>
              <a:ext uri="{FF2B5EF4-FFF2-40B4-BE49-F238E27FC236}">
                <a16:creationId xmlns:a16="http://schemas.microsoft.com/office/drawing/2014/main" id="{DBA991B4-8629-C4E9-F955-577703DDB443}"/>
              </a:ext>
            </a:extLst>
          </p:cNvPr>
          <p:cNvSpPr txBox="1"/>
          <p:nvPr/>
        </p:nvSpPr>
        <p:spPr>
          <a:xfrm>
            <a:off x="1759237" y="3906266"/>
            <a:ext cx="8673427" cy="1322587"/>
          </a:xfrm>
          <a:prstGeom prst="rect">
            <a:avLst/>
          </a:prstGeom>
        </p:spPr>
        <p:txBody>
          <a:bodyPr rot="0" spcFirstLastPara="0" vertOverflow="overflow" horzOverflow="overflow" vert="horz" lIns="91440" tIns="0" rIns="91440" bIns="45720" numCol="1" spcCol="0" rtlCol="0" fromWordArt="0" anchorCtr="0" forceAA="0" compatLnSpc="1">
            <a:prstTxWarp prst="textNoShape">
              <a:avLst/>
            </a:prstTxWarp>
            <a:normAutofit/>
          </a:bodyPr>
          <a:lstStyle/>
          <a:p>
            <a:pPr algn="ctr">
              <a:spcBef>
                <a:spcPts val="1000"/>
              </a:spcBef>
              <a:buClr>
                <a:schemeClr val="accent1"/>
              </a:buClr>
              <a:buSzPct val="110000"/>
            </a:pPr>
            <a:r>
              <a:rPr lang="en-US" sz="3000">
                <a:solidFill>
                  <a:srgbClr val="FFFEFF"/>
                </a:solidFill>
              </a:rPr>
              <a:t>Not sure where to go? Look at your badge!</a:t>
            </a:r>
          </a:p>
        </p:txBody>
      </p:sp>
      <p:sp>
        <p:nvSpPr>
          <p:cNvPr id="4" name="TextBox 3">
            <a:extLst>
              <a:ext uri="{FF2B5EF4-FFF2-40B4-BE49-F238E27FC236}">
                <a16:creationId xmlns:a16="http://schemas.microsoft.com/office/drawing/2014/main" id="{3DAA8060-9DC8-82DD-D175-B5CEA9073A2E}"/>
              </a:ext>
            </a:extLst>
          </p:cNvPr>
          <p:cNvSpPr txBox="1"/>
          <p:nvPr/>
        </p:nvSpPr>
        <p:spPr>
          <a:xfrm>
            <a:off x="5248894" y="5807034"/>
            <a:ext cx="5688280" cy="369332"/>
          </a:xfrm>
          <a:prstGeom prst="rect">
            <a:avLst/>
          </a:prstGeom>
          <a:noFill/>
        </p:spPr>
        <p:txBody>
          <a:bodyPr wrap="square" rtlCol="0">
            <a:spAutoFit/>
          </a:bodyPr>
          <a:lstStyle/>
          <a:p>
            <a:pPr>
              <a:spcAft>
                <a:spcPts val="600"/>
              </a:spcAft>
            </a:pPr>
            <a:r>
              <a:rPr lang="en-US"/>
              <a:t>AFTER LUNCH GO TO BREAKOUT ROOMS</a:t>
            </a:r>
          </a:p>
        </p:txBody>
      </p:sp>
    </p:spTree>
    <p:extLst>
      <p:ext uri="{BB962C8B-B14F-4D97-AF65-F5344CB8AC3E}">
        <p14:creationId xmlns:p14="http://schemas.microsoft.com/office/powerpoint/2010/main" val="23295665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Rectangle 1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8" name="Group 1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9"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2" name="Title 1">
            <a:extLst>
              <a:ext uri="{FF2B5EF4-FFF2-40B4-BE49-F238E27FC236}">
                <a16:creationId xmlns:a16="http://schemas.microsoft.com/office/drawing/2014/main" id="{F9C49B76-9C7D-3E22-88CC-4B553821B16F}"/>
              </a:ext>
            </a:extLst>
          </p:cNvPr>
          <p:cNvSpPr>
            <a:spLocks noGrp="1"/>
          </p:cNvSpPr>
          <p:nvPr>
            <p:ph type="title"/>
          </p:nvPr>
        </p:nvSpPr>
        <p:spPr>
          <a:xfrm>
            <a:off x="58596" y="5562953"/>
            <a:ext cx="5172062" cy="975008"/>
          </a:xfrm>
        </p:spPr>
        <p:txBody>
          <a:bodyPr>
            <a:normAutofit fontScale="90000"/>
          </a:bodyPr>
          <a:lstStyle/>
          <a:p>
            <a:pPr algn="l"/>
            <a:r>
              <a:rPr lang="en-US" sz="2500">
                <a:ea typeface="+mj-lt"/>
                <a:cs typeface="+mj-lt"/>
              </a:rPr>
              <a:t>Situations where design materials (fill, etc.) from previous phasing may be needed for later phases</a:t>
            </a:r>
          </a:p>
        </p:txBody>
      </p:sp>
      <p:sp>
        <p:nvSpPr>
          <p:cNvPr id="70" name="Freeform: Shape 33">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4" name="Picture 4" descr="Diagram, engineering drawing&#10;&#10;Description automatically generated">
            <a:extLst>
              <a:ext uri="{FF2B5EF4-FFF2-40B4-BE49-F238E27FC236}">
                <a16:creationId xmlns:a16="http://schemas.microsoft.com/office/drawing/2014/main" id="{4F68441F-2ADC-3511-5D70-3A4EBC1512DD}"/>
              </a:ext>
            </a:extLst>
          </p:cNvPr>
          <p:cNvPicPr>
            <a:picLocks noChangeAspect="1"/>
          </p:cNvPicPr>
          <p:nvPr/>
        </p:nvPicPr>
        <p:blipFill>
          <a:blip r:embed="rId3"/>
          <a:stretch>
            <a:fillRect/>
          </a:stretch>
        </p:blipFill>
        <p:spPr>
          <a:xfrm>
            <a:off x="1680618" y="671951"/>
            <a:ext cx="8839757" cy="3359108"/>
          </a:xfrm>
          <a:prstGeom prst="rect">
            <a:avLst/>
          </a:prstGeom>
        </p:spPr>
      </p:pic>
      <p:pic>
        <p:nvPicPr>
          <p:cNvPr id="5" name="Picture 5" descr="Diagram, engineering drawing&#10;&#10;Description automatically generated">
            <a:extLst>
              <a:ext uri="{FF2B5EF4-FFF2-40B4-BE49-F238E27FC236}">
                <a16:creationId xmlns:a16="http://schemas.microsoft.com/office/drawing/2014/main" id="{F80C6ED8-6DF6-ED76-09F2-2B3F5FDFF83A}"/>
              </a:ext>
            </a:extLst>
          </p:cNvPr>
          <p:cNvPicPr>
            <a:picLocks noGrp="1" noChangeAspect="1"/>
          </p:cNvPicPr>
          <p:nvPr>
            <p:ph idx="1"/>
          </p:nvPr>
        </p:nvPicPr>
        <p:blipFill>
          <a:blip r:embed="rId4"/>
          <a:stretch>
            <a:fillRect/>
          </a:stretch>
        </p:blipFill>
        <p:spPr>
          <a:xfrm>
            <a:off x="1274641" y="167782"/>
            <a:ext cx="9323145" cy="4102762"/>
          </a:xfrm>
        </p:spPr>
      </p:pic>
      <p:pic>
        <p:nvPicPr>
          <p:cNvPr id="6" name="Picture 6">
            <a:extLst>
              <a:ext uri="{FF2B5EF4-FFF2-40B4-BE49-F238E27FC236}">
                <a16:creationId xmlns:a16="http://schemas.microsoft.com/office/drawing/2014/main" id="{9B8AEE26-18A5-6634-E1DB-D5B6CDBA07DE}"/>
              </a:ext>
            </a:extLst>
          </p:cNvPr>
          <p:cNvPicPr>
            <a:picLocks noChangeAspect="1"/>
          </p:cNvPicPr>
          <p:nvPr/>
        </p:nvPicPr>
        <p:blipFill>
          <a:blip r:embed="rId5"/>
          <a:stretch>
            <a:fillRect/>
          </a:stretch>
        </p:blipFill>
        <p:spPr>
          <a:xfrm>
            <a:off x="5281961" y="4907352"/>
            <a:ext cx="6432394" cy="1215707"/>
          </a:xfrm>
          <a:prstGeom prst="rect">
            <a:avLst/>
          </a:prstGeom>
        </p:spPr>
      </p:pic>
      <p:sp>
        <p:nvSpPr>
          <p:cNvPr id="7" name="Title 1">
            <a:extLst>
              <a:ext uri="{FF2B5EF4-FFF2-40B4-BE49-F238E27FC236}">
                <a16:creationId xmlns:a16="http://schemas.microsoft.com/office/drawing/2014/main" id="{6756A61D-62CD-D359-1463-BAF3A9382B31}"/>
              </a:ext>
            </a:extLst>
          </p:cNvPr>
          <p:cNvSpPr txBox="1">
            <a:spLocks/>
          </p:cNvSpPr>
          <p:nvPr/>
        </p:nvSpPr>
        <p:spPr>
          <a:xfrm>
            <a:off x="259065" y="4901537"/>
            <a:ext cx="4651934" cy="525856"/>
          </a:xfrm>
          <a:prstGeom prst="rect">
            <a:avLst/>
          </a:prstGeom>
        </p:spPr>
        <p:txBody>
          <a:bodyPr vert="horz" lIns="228600" tIns="228600" rIns="228600" bIns="0" rtlCol="0" anchor="ctr">
            <a:normAutofit fontScale="90000" lnSpcReduction="200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3200" b="1" i="0" u="sng" strike="noStrike" kern="1200" cap="none" spc="-150" normalizeH="0" baseline="0" noProof="0">
                <a:ln>
                  <a:noFill/>
                </a:ln>
                <a:solidFill>
                  <a:prstClr val="white"/>
                </a:solidFill>
                <a:effectLst/>
                <a:uLnTx/>
                <a:uFillTx/>
                <a:latin typeface="Calibri Light" panose="020F0302020204030204"/>
                <a:ea typeface="+mj-ea"/>
                <a:cs typeface="+mj-cs"/>
              </a:rPr>
              <a:t>SIMPLIFICATION ISSUE:</a:t>
            </a:r>
            <a:r>
              <a:rPr kumimoji="0" lang="en-US" sz="3200" b="0" i="0" u="none" strike="noStrike" kern="1200" cap="none" spc="-150" normalizeH="0" baseline="0" noProof="0">
                <a:ln>
                  <a:noFill/>
                </a:ln>
                <a:solidFill>
                  <a:prstClr val="black"/>
                </a:solidFill>
                <a:effectLst/>
                <a:uLnTx/>
                <a:uFillTx/>
                <a:latin typeface="Calibri Light" panose="020F0302020204030204"/>
                <a:ea typeface="+mj-ea"/>
                <a:cs typeface="+mj-cs"/>
              </a:rPr>
              <a:t> </a:t>
            </a:r>
            <a:endParaRPr kumimoji="0" lang="en-US" sz="3200" b="0" i="0" u="none" strike="noStrike" kern="1200" cap="none" spc="-150" normalizeH="0" baseline="0" noProof="0">
              <a:ln>
                <a:noFill/>
              </a:ln>
              <a:solidFill>
                <a:prstClr val="black"/>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309848268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 name="Rectangle 10">
            <a:extLst>
              <a:ext uri="{FF2B5EF4-FFF2-40B4-BE49-F238E27FC236}">
                <a16:creationId xmlns:a16="http://schemas.microsoft.com/office/drawing/2014/main" id="{A3BAF07C-C39E-42EB-BB22-8D46691D9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3061"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nvGrpSpPr>
          <p:cNvPr id="68" name="Group 12">
            <a:extLst>
              <a:ext uri="{FF2B5EF4-FFF2-40B4-BE49-F238E27FC236}">
                <a16:creationId xmlns:a16="http://schemas.microsoft.com/office/drawing/2014/main" id="{D8E9CF54-0466-4261-9E62-0249E60E18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14" name="Freeform 5">
              <a:extLst>
                <a:ext uri="{FF2B5EF4-FFF2-40B4-BE49-F238E27FC236}">
                  <a16:creationId xmlns:a16="http://schemas.microsoft.com/office/drawing/2014/main" id="{33E32106-E8B1-4F76-9EE6-58537738A3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9674" y="1298404"/>
              <a:ext cx="9702800" cy="5573512"/>
            </a:xfrm>
            <a:custGeom>
              <a:avLst/>
              <a:gdLst/>
              <a:ahLst/>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5" name="Freeform 6">
              <a:extLst>
                <a:ext uri="{FF2B5EF4-FFF2-40B4-BE49-F238E27FC236}">
                  <a16:creationId xmlns:a16="http://schemas.microsoft.com/office/drawing/2014/main" id="{C32C2C46-A045-44FB-8A74-5EBD650C27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70451" y="2018236"/>
              <a:ext cx="7373938" cy="4848892"/>
            </a:xfrm>
            <a:custGeom>
              <a:avLst/>
              <a:gdLst/>
              <a:ahLst/>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6" name="Freeform 7">
              <a:extLst>
                <a:ext uri="{FF2B5EF4-FFF2-40B4-BE49-F238E27FC236}">
                  <a16:creationId xmlns:a16="http://schemas.microsoft.com/office/drawing/2014/main" id="{6A76F79C-6683-4940-BCF7-4BCCCEE406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1351" y="1788400"/>
              <a:ext cx="8035925" cy="5083516"/>
            </a:xfrm>
            <a:custGeom>
              <a:avLst/>
              <a:gdLst/>
              <a:ahLst/>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7" name="Freeform 8">
              <a:extLst>
                <a:ext uri="{FF2B5EF4-FFF2-40B4-BE49-F238E27FC236}">
                  <a16:creationId xmlns:a16="http://schemas.microsoft.com/office/drawing/2014/main" id="{FF4675A3-6D07-4B1F-9BFC-AEBEA1AD06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49842"/>
              <a:ext cx="10334625" cy="6322075"/>
            </a:xfrm>
            <a:custGeom>
              <a:avLst/>
              <a:gdLst/>
              <a:ahLst/>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8" name="Freeform 9">
              <a:extLst>
                <a:ext uri="{FF2B5EF4-FFF2-40B4-BE49-F238E27FC236}">
                  <a16:creationId xmlns:a16="http://schemas.microsoft.com/office/drawing/2014/main" id="{765E127A-B6B7-4B1D-B7BD-6C8C969D29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6186246"/>
              <a:ext cx="504825" cy="681527"/>
            </a:xfrm>
            <a:custGeom>
              <a:avLst/>
              <a:gdLst/>
              <a:ahLst/>
              <a:cxnLst/>
              <a:rect l="0" t="0" r="r" b="b"/>
              <a:pathLst>
                <a:path w="106" h="143">
                  <a:moveTo>
                    <a:pt x="0" y="0"/>
                  </a:moveTo>
                  <a:cubicBezTo>
                    <a:pt x="35" y="54"/>
                    <a:pt x="70" y="101"/>
                    <a:pt x="106" y="143"/>
                  </a:cubicBezTo>
                </a:path>
              </a:pathLst>
            </a:custGeom>
            <a:noFill/>
            <a:ln w="4763"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19" name="Freeform 10">
              <a:extLst>
                <a:ext uri="{FF2B5EF4-FFF2-40B4-BE49-F238E27FC236}">
                  <a16:creationId xmlns:a16="http://schemas.microsoft.com/office/drawing/2014/main" id="{3BCA9D9E-C72C-4751-BFA9-10B85CACE3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1881"/>
              <a:ext cx="11091863" cy="6923796"/>
            </a:xfrm>
            <a:custGeom>
              <a:avLst/>
              <a:gdLst/>
              <a:ahLst/>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0" name="Freeform 11">
              <a:extLst>
                <a:ext uri="{FF2B5EF4-FFF2-40B4-BE49-F238E27FC236}">
                  <a16:creationId xmlns:a16="http://schemas.microsoft.com/office/drawing/2014/main" id="{080C708C-69BF-441B-AB75-C98160ED06D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426601" y="5579"/>
              <a:ext cx="5788025" cy="6847184"/>
            </a:xfrm>
            <a:custGeom>
              <a:avLst/>
              <a:gdLst/>
              <a:ahLst/>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1" name="Freeform 12">
              <a:extLst>
                <a:ext uri="{FF2B5EF4-FFF2-40B4-BE49-F238E27FC236}">
                  <a16:creationId xmlns:a16="http://schemas.microsoft.com/office/drawing/2014/main" id="{3E79964E-F8F1-4763-8892-7BC3DAE306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1057275" cy="614491"/>
            </a:xfrm>
            <a:custGeom>
              <a:avLst/>
              <a:gdLst/>
              <a:ahLst/>
              <a:cxnLst/>
              <a:rect l="0" t="0" r="r" b="b"/>
              <a:pathLst>
                <a:path w="222" h="129">
                  <a:moveTo>
                    <a:pt x="222" y="0"/>
                  </a:moveTo>
                  <a:cubicBezTo>
                    <a:pt x="152" y="35"/>
                    <a:pt x="76" y="78"/>
                    <a:pt x="0" y="129"/>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2" name="Freeform 13">
              <a:extLst>
                <a:ext uri="{FF2B5EF4-FFF2-40B4-BE49-F238E27FC236}">
                  <a16:creationId xmlns:a16="http://schemas.microsoft.com/office/drawing/2014/main" id="{FE09592A-FCC9-4AE5-BA0B-730C6F3BBE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821889" y="5579"/>
              <a:ext cx="5588000" cy="6866337"/>
            </a:xfrm>
            <a:custGeom>
              <a:avLst/>
              <a:gdLst/>
              <a:ahLst/>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3" name="Freeform 14">
              <a:extLst>
                <a:ext uri="{FF2B5EF4-FFF2-40B4-BE49-F238E27FC236}">
                  <a16:creationId xmlns:a16="http://schemas.microsoft.com/office/drawing/2014/main" id="{96448994-820C-4BC1-ABF3-4579C6F99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701" y="790"/>
              <a:ext cx="595313" cy="352734"/>
            </a:xfrm>
            <a:custGeom>
              <a:avLst/>
              <a:gdLst/>
              <a:ahLst/>
              <a:cxnLst/>
              <a:rect l="0" t="0" r="r" b="b"/>
              <a:pathLst>
                <a:path w="125" h="74">
                  <a:moveTo>
                    <a:pt x="125" y="0"/>
                  </a:moveTo>
                  <a:cubicBezTo>
                    <a:pt x="85" y="22"/>
                    <a:pt x="43" y="47"/>
                    <a:pt x="0" y="74"/>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4" name="Freeform 15">
              <a:extLst>
                <a:ext uri="{FF2B5EF4-FFF2-40B4-BE49-F238E27FC236}">
                  <a16:creationId xmlns:a16="http://schemas.microsoft.com/office/drawing/2014/main" id="{9BB0D192-565A-42B9-B292-CC032D71A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012389" y="5579"/>
              <a:ext cx="5497513" cy="6866337"/>
            </a:xfrm>
            <a:custGeom>
              <a:avLst/>
              <a:gdLst/>
              <a:ahLst/>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5" name="Freeform 16">
              <a:extLst>
                <a:ext uri="{FF2B5EF4-FFF2-40B4-BE49-F238E27FC236}">
                  <a16:creationId xmlns:a16="http://schemas.microsoft.com/office/drawing/2014/main" id="{6D1CA09C-5F40-4E92-A7E9-D1FCEE5128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1" y="5579"/>
              <a:ext cx="357188" cy="213875"/>
            </a:xfrm>
            <a:custGeom>
              <a:avLst/>
              <a:gdLst/>
              <a:ahLst/>
              <a:cxnLst/>
              <a:rect l="0" t="0" r="r" b="b"/>
              <a:pathLst>
                <a:path w="75" h="45">
                  <a:moveTo>
                    <a:pt x="75" y="0"/>
                  </a:moveTo>
                  <a:cubicBezTo>
                    <a:pt x="50" y="14"/>
                    <a:pt x="25" y="29"/>
                    <a:pt x="0" y="45"/>
                  </a:cubicBezTo>
                </a:path>
              </a:pathLst>
            </a:custGeom>
            <a:noFill/>
            <a:ln w="12700" cap="flat">
              <a:solidFill>
                <a:schemeClr val="tx1">
                  <a:alpha val="3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6" name="Freeform 17">
              <a:extLst>
                <a:ext uri="{FF2B5EF4-FFF2-40B4-BE49-F238E27FC236}">
                  <a16:creationId xmlns:a16="http://schemas.microsoft.com/office/drawing/2014/main" id="{379F5AA5-2E14-4880-A5A6-07AEF2AD89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210826" y="790"/>
              <a:ext cx="5522913" cy="6871126"/>
            </a:xfrm>
            <a:custGeom>
              <a:avLst/>
              <a:gdLst/>
              <a:ahLst/>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7" name="Freeform 18">
              <a:extLst>
                <a:ext uri="{FF2B5EF4-FFF2-40B4-BE49-F238E27FC236}">
                  <a16:creationId xmlns:a16="http://schemas.microsoft.com/office/drawing/2014/main" id="{EF14BD32-D239-4DA3-98B3-7752073657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463239" y="5579"/>
              <a:ext cx="5413375" cy="6866337"/>
            </a:xfrm>
            <a:custGeom>
              <a:avLst/>
              <a:gdLst/>
              <a:ahLst/>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8" name="Freeform 19">
              <a:extLst>
                <a:ext uri="{FF2B5EF4-FFF2-40B4-BE49-F238E27FC236}">
                  <a16:creationId xmlns:a16="http://schemas.microsoft.com/office/drawing/2014/main" id="{CF07B250-E5E4-4624-9BD7-8D513A67B7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877576" y="5579"/>
              <a:ext cx="5037138" cy="6861550"/>
            </a:xfrm>
            <a:custGeom>
              <a:avLst/>
              <a:gdLst/>
              <a:ahLst/>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29" name="Freeform 20">
              <a:extLst>
                <a:ext uri="{FF2B5EF4-FFF2-40B4-BE49-F238E27FC236}">
                  <a16:creationId xmlns:a16="http://schemas.microsoft.com/office/drawing/2014/main" id="{BCC5D120-7C8C-4290-865C-4EE6E4F24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768289" y="5579"/>
              <a:ext cx="3417888" cy="2742066"/>
            </a:xfrm>
            <a:custGeom>
              <a:avLst/>
              <a:gdLst/>
              <a:ahLst/>
              <a:cxnLst/>
              <a:rect l="0" t="0" r="r" b="b"/>
              <a:pathLst>
                <a:path w="718" h="575">
                  <a:moveTo>
                    <a:pt x="718" y="575"/>
                  </a:moveTo>
                  <a:cubicBezTo>
                    <a:pt x="500" y="360"/>
                    <a:pt x="260" y="163"/>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69" name="Freeform 21">
              <a:extLst>
                <a:ext uri="{FF2B5EF4-FFF2-40B4-BE49-F238E27FC236}">
                  <a16:creationId xmlns:a16="http://schemas.microsoft.com/office/drawing/2014/main" id="{C24688C6-CAE5-4EF2-B2BA-A138DA0A24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9235014" y="10367"/>
              <a:ext cx="2951163" cy="2555325"/>
            </a:xfrm>
            <a:custGeom>
              <a:avLst/>
              <a:gdLst/>
              <a:ahLst/>
              <a:cxnLst/>
              <a:rect l="0" t="0" r="r" b="b"/>
              <a:pathLst>
                <a:path w="620" h="536">
                  <a:moveTo>
                    <a:pt x="620" y="536"/>
                  </a:moveTo>
                  <a:cubicBezTo>
                    <a:pt x="404" y="314"/>
                    <a:pt x="196" y="138"/>
                    <a:pt x="0" y="0"/>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1" name="Freeform 22">
              <a:extLst>
                <a:ext uri="{FF2B5EF4-FFF2-40B4-BE49-F238E27FC236}">
                  <a16:creationId xmlns:a16="http://schemas.microsoft.com/office/drawing/2014/main" id="{6BD31099-7C13-4901-A04F-632B1CD84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20826" y="5579"/>
              <a:ext cx="2165350" cy="1358265"/>
            </a:xfrm>
            <a:custGeom>
              <a:avLst/>
              <a:gdLst/>
              <a:ahLst/>
              <a:cxnLst/>
              <a:rect l="0" t="0" r="r" b="b"/>
              <a:pathLst>
                <a:path w="455" h="285">
                  <a:moveTo>
                    <a:pt x="0" y="0"/>
                  </a:moveTo>
                  <a:cubicBezTo>
                    <a:pt x="153" y="85"/>
                    <a:pt x="308" y="180"/>
                    <a:pt x="455" y="285"/>
                  </a:cubicBezTo>
                </a:path>
              </a:pathLst>
            </a:custGeom>
            <a:noFill/>
            <a:ln w="9525" cap="flat">
              <a:solidFill>
                <a:schemeClr val="tx1">
                  <a:alpha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sp>
          <p:nvSpPr>
            <p:cNvPr id="32" name="Freeform 23">
              <a:extLst>
                <a:ext uri="{FF2B5EF4-FFF2-40B4-BE49-F238E27FC236}">
                  <a16:creationId xmlns:a16="http://schemas.microsoft.com/office/drawing/2014/main" id="{679F5FF7-82B2-4033-8FBE-63170C9378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90826" y="5579"/>
              <a:ext cx="895350" cy="534687"/>
            </a:xfrm>
            <a:custGeom>
              <a:avLst/>
              <a:gdLst/>
              <a:ahLst/>
              <a:cxnLst/>
              <a:rect l="0" t="0" r="r" b="b"/>
              <a:pathLst>
                <a:path w="188" h="112">
                  <a:moveTo>
                    <a:pt x="0" y="0"/>
                  </a:moveTo>
                  <a:cubicBezTo>
                    <a:pt x="63" y="36"/>
                    <a:pt x="126" y="73"/>
                    <a:pt x="188" y="112"/>
                  </a:cubicBezTo>
                </a:path>
              </a:pathLst>
            </a:custGeom>
            <a:noFill/>
            <a:ln w="9525" cap="flat">
              <a:solidFill>
                <a:schemeClr val="tx1">
                  <a:alpha val="3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grpSp>
      <p:sp>
        <p:nvSpPr>
          <p:cNvPr id="70" name="Freeform: Shape 33">
            <a:extLst>
              <a:ext uri="{FF2B5EF4-FFF2-40B4-BE49-F238E27FC236}">
                <a16:creationId xmlns:a16="http://schemas.microsoft.com/office/drawing/2014/main" id="{44C110BA-81E8-4247-853A-5F2B93E92E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37825"/>
          </a:xfrm>
          <a:custGeom>
            <a:avLst/>
            <a:gdLst>
              <a:gd name="connsiteX0" fmla="*/ 0 w 12192000"/>
              <a:gd name="connsiteY0" fmla="*/ 0 h 4537825"/>
              <a:gd name="connsiteX1" fmla="*/ 12192000 w 12192000"/>
              <a:gd name="connsiteY1" fmla="*/ 0 h 4537825"/>
              <a:gd name="connsiteX2" fmla="*/ 12192000 w 12192000"/>
              <a:gd name="connsiteY2" fmla="*/ 3020937 h 4537825"/>
              <a:gd name="connsiteX3" fmla="*/ 12192000 w 12192000"/>
              <a:gd name="connsiteY3" fmla="*/ 3213062 h 4537825"/>
              <a:gd name="connsiteX4" fmla="*/ 12192000 w 12192000"/>
              <a:gd name="connsiteY4" fmla="*/ 4188880 h 4537825"/>
              <a:gd name="connsiteX5" fmla="*/ 12113803 w 12192000"/>
              <a:gd name="connsiteY5" fmla="*/ 4197163 h 4537825"/>
              <a:gd name="connsiteX6" fmla="*/ 6753597 w 12192000"/>
              <a:gd name="connsiteY6" fmla="*/ 4520720 h 4537825"/>
              <a:gd name="connsiteX7" fmla="*/ 400746 w 12192000"/>
              <a:gd name="connsiteY7" fmla="*/ 4349377 h 4537825"/>
              <a:gd name="connsiteX8" fmla="*/ 0 w 12192000"/>
              <a:gd name="connsiteY8" fmla="*/ 4312401 h 4537825"/>
              <a:gd name="connsiteX9" fmla="*/ 0 w 12192000"/>
              <a:gd name="connsiteY9" fmla="*/ 3213062 h 4537825"/>
              <a:gd name="connsiteX10" fmla="*/ 0 w 12192000"/>
              <a:gd name="connsiteY10" fmla="*/ 3020937 h 453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537825">
                <a:moveTo>
                  <a:pt x="0" y="0"/>
                </a:moveTo>
                <a:lnTo>
                  <a:pt x="12192000" y="0"/>
                </a:lnTo>
                <a:lnTo>
                  <a:pt x="12192000" y="3020937"/>
                </a:lnTo>
                <a:lnTo>
                  <a:pt x="12192000" y="3213062"/>
                </a:lnTo>
                <a:lnTo>
                  <a:pt x="12192000" y="4188880"/>
                </a:lnTo>
                <a:lnTo>
                  <a:pt x="12113803" y="4197163"/>
                </a:lnTo>
                <a:cubicBezTo>
                  <a:pt x="10139508" y="4395112"/>
                  <a:pt x="8237152" y="4488115"/>
                  <a:pt x="6753597" y="4520720"/>
                </a:cubicBezTo>
                <a:cubicBezTo>
                  <a:pt x="4940362" y="4560569"/>
                  <a:pt x="2657278" y="4541239"/>
                  <a:pt x="400746" y="4349377"/>
                </a:cubicBezTo>
                <a:lnTo>
                  <a:pt x="0" y="4312401"/>
                </a:lnTo>
                <a:lnTo>
                  <a:pt x="0" y="3213062"/>
                </a:lnTo>
                <a:lnTo>
                  <a:pt x="0" y="3020937"/>
                </a:lnTo>
                <a:close/>
              </a:path>
            </a:pathLst>
          </a:custGeom>
          <a:solidFill>
            <a:schemeClr val="tx1"/>
          </a:solidFill>
          <a:ln w="44450">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Rockwell" panose="02060603020205020403"/>
              <a:ea typeface="+mn-ea"/>
              <a:cs typeface="+mn-cs"/>
            </a:endParaRPr>
          </a:p>
        </p:txBody>
      </p:sp>
      <p:pic>
        <p:nvPicPr>
          <p:cNvPr id="4" name="Picture 4" descr="Diagram, engineering drawing&#10;&#10;Description automatically generated">
            <a:extLst>
              <a:ext uri="{FF2B5EF4-FFF2-40B4-BE49-F238E27FC236}">
                <a16:creationId xmlns:a16="http://schemas.microsoft.com/office/drawing/2014/main" id="{4F68441F-2ADC-3511-5D70-3A4EBC1512DD}"/>
              </a:ext>
            </a:extLst>
          </p:cNvPr>
          <p:cNvPicPr>
            <a:picLocks noChangeAspect="1"/>
          </p:cNvPicPr>
          <p:nvPr/>
        </p:nvPicPr>
        <p:blipFill>
          <a:blip r:embed="rId3"/>
          <a:stretch>
            <a:fillRect/>
          </a:stretch>
        </p:blipFill>
        <p:spPr>
          <a:xfrm>
            <a:off x="1680618" y="671951"/>
            <a:ext cx="8839757" cy="3359108"/>
          </a:xfrm>
          <a:prstGeom prst="rect">
            <a:avLst/>
          </a:prstGeom>
        </p:spPr>
      </p:pic>
      <p:pic>
        <p:nvPicPr>
          <p:cNvPr id="5" name="Picture 5" descr="Diagram, engineering drawing&#10;&#10;Description automatically generated">
            <a:extLst>
              <a:ext uri="{FF2B5EF4-FFF2-40B4-BE49-F238E27FC236}">
                <a16:creationId xmlns:a16="http://schemas.microsoft.com/office/drawing/2014/main" id="{F80C6ED8-6DF6-ED76-09F2-2B3F5FDFF83A}"/>
              </a:ext>
            </a:extLst>
          </p:cNvPr>
          <p:cNvPicPr>
            <a:picLocks noGrp="1" noChangeAspect="1"/>
          </p:cNvPicPr>
          <p:nvPr>
            <p:ph idx="1"/>
          </p:nvPr>
        </p:nvPicPr>
        <p:blipFill>
          <a:blip r:embed="rId4"/>
          <a:stretch>
            <a:fillRect/>
          </a:stretch>
        </p:blipFill>
        <p:spPr>
          <a:xfrm>
            <a:off x="1274641" y="167782"/>
            <a:ext cx="9323145" cy="4102762"/>
          </a:xfrm>
        </p:spPr>
      </p:pic>
      <p:pic>
        <p:nvPicPr>
          <p:cNvPr id="6" name="Picture 6">
            <a:extLst>
              <a:ext uri="{FF2B5EF4-FFF2-40B4-BE49-F238E27FC236}">
                <a16:creationId xmlns:a16="http://schemas.microsoft.com/office/drawing/2014/main" id="{9B8AEE26-18A5-6634-E1DB-D5B6CDBA07DE}"/>
              </a:ext>
            </a:extLst>
          </p:cNvPr>
          <p:cNvPicPr>
            <a:picLocks noChangeAspect="1"/>
          </p:cNvPicPr>
          <p:nvPr/>
        </p:nvPicPr>
        <p:blipFill>
          <a:blip r:embed="rId5"/>
          <a:stretch>
            <a:fillRect/>
          </a:stretch>
        </p:blipFill>
        <p:spPr>
          <a:xfrm>
            <a:off x="5281961" y="4907352"/>
            <a:ext cx="6432394" cy="1215707"/>
          </a:xfrm>
          <a:prstGeom prst="rect">
            <a:avLst/>
          </a:prstGeom>
        </p:spPr>
      </p:pic>
      <p:sp>
        <p:nvSpPr>
          <p:cNvPr id="3" name="TextBox 2">
            <a:extLst>
              <a:ext uri="{FF2B5EF4-FFF2-40B4-BE49-F238E27FC236}">
                <a16:creationId xmlns:a16="http://schemas.microsoft.com/office/drawing/2014/main" id="{B8F5DCBD-869D-919B-9DDB-71E5DBBB2B4D}"/>
              </a:ext>
            </a:extLst>
          </p:cNvPr>
          <p:cNvSpPr txBox="1"/>
          <p:nvPr/>
        </p:nvSpPr>
        <p:spPr>
          <a:xfrm>
            <a:off x="5276005" y="5509390"/>
            <a:ext cx="6436887" cy="938719"/>
          </a:xfrm>
          <a:prstGeom prst="rect">
            <a:avLst/>
          </a:prstGeom>
          <a:solidFill>
            <a:schemeClr val="tx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Calibri"/>
                <a:ea typeface="+mn-ea"/>
                <a:cs typeface="Calibri"/>
              </a:rPr>
              <a:t>4. WITH APPROVAL FROM THE ENGINEER AND SHA QAD, CONTRACTOR MAY CONSTRUCT EASTBOUND AND WESTBOUND TEMPORARY ROADWAYS CONCURRENTLY</a:t>
            </a:r>
            <a:r>
              <a:rPr kumimoji="0" lang="en-US" sz="1100" b="0" i="0" u="sng" strike="noStrike" kern="1200" cap="none" spc="0" normalizeH="0" baseline="0" noProof="0">
                <a:ln>
                  <a:noFill/>
                </a:ln>
                <a:solidFill>
                  <a:prstClr val="black"/>
                </a:solidFill>
                <a:effectLst/>
                <a:uLnTx/>
                <a:uFillTx/>
                <a:latin typeface="Calibri"/>
                <a:ea typeface="+mn-ea"/>
                <a:cs typeface="Calibri"/>
              </a:rPr>
              <a:t> </a:t>
            </a:r>
            <a:r>
              <a:rPr kumimoji="0" lang="en-US" sz="1100" b="0" i="0" u="sng" strike="noStrike" kern="1200" cap="none" spc="0" normalizeH="0" baseline="0" noProof="0">
                <a:ln>
                  <a:noFill/>
                </a:ln>
                <a:solidFill>
                  <a:srgbClr val="F81B02"/>
                </a:solidFill>
                <a:effectLst/>
                <a:uLnTx/>
                <a:uFillTx/>
                <a:latin typeface="Calibri"/>
                <a:ea typeface="+mn-ea"/>
                <a:cs typeface="Calibri"/>
              </a:rPr>
              <a:t>AT NO ADDITIONAL COST TO THE ADMINISTRATION.</a:t>
            </a:r>
            <a:r>
              <a:rPr kumimoji="0" lang="en-US" sz="1100" b="0" i="0" u="none" strike="noStrike" kern="1200" cap="none" spc="0" normalizeH="0" baseline="0" noProof="0">
                <a:ln>
                  <a:noFill/>
                </a:ln>
                <a:solidFill>
                  <a:prstClr val="black"/>
                </a:solidFill>
                <a:effectLst/>
                <a:uLnTx/>
                <a:uFillTx/>
                <a:latin typeface="Calibri"/>
                <a:ea typeface="+mn-ea"/>
                <a:cs typeface="Calibri"/>
              </a:rPr>
              <a:t> NOTE THAT QUANTITIES PRESENTED ON THESE PLANS ARE REPRESENTATIVE OF THE SPECIFIC DESIGN SHOWN; ALL REQUIRED EROSIONS AND SEDIMENT CONTROL SHALL BE INSTALLED AND APPROVED BY SHA QAD AS IN CONCURRENT GRADING OPERATIONS. </a:t>
            </a:r>
          </a:p>
        </p:txBody>
      </p:sp>
      <p:sp>
        <p:nvSpPr>
          <p:cNvPr id="10" name="Title 1">
            <a:extLst>
              <a:ext uri="{FF2B5EF4-FFF2-40B4-BE49-F238E27FC236}">
                <a16:creationId xmlns:a16="http://schemas.microsoft.com/office/drawing/2014/main" id="{B86C4931-81E9-E8DA-80CE-4963AB041411}"/>
              </a:ext>
            </a:extLst>
          </p:cNvPr>
          <p:cNvSpPr txBox="1">
            <a:spLocks/>
          </p:cNvSpPr>
          <p:nvPr/>
        </p:nvSpPr>
        <p:spPr>
          <a:xfrm>
            <a:off x="-81114" y="4534144"/>
            <a:ext cx="4978506" cy="1274249"/>
          </a:xfrm>
          <a:prstGeom prst="rect">
            <a:avLst/>
          </a:prstGeom>
        </p:spPr>
        <p:txBody>
          <a:bodyPr vert="horz" lIns="228600" tIns="228600" rIns="228600" bIns="0" rtlCol="0" anchor="ctr">
            <a:normAutofit fontScale="97500"/>
          </a:bodyPr>
          <a:lstStyle>
            <a:lvl1pPr algn="ctr" defTabSz="914400" rtl="0" eaLnBrk="1" latinLnBrk="0" hangingPunct="1">
              <a:lnSpc>
                <a:spcPct val="85000"/>
              </a:lnSpc>
              <a:spcBef>
                <a:spcPct val="0"/>
              </a:spcBef>
              <a:buNone/>
              <a:defRPr sz="4000" b="0" i="0" kern="1200" cap="none" spc="-150">
                <a:solidFill>
                  <a:srgbClr val="FFFEFF"/>
                </a:solidFill>
                <a:effectLst/>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4000" b="1" i="0" u="sng" strike="noStrike" kern="1200" cap="none" spc="-150" normalizeH="0" baseline="0" noProof="0">
                <a:ln>
                  <a:noFill/>
                </a:ln>
                <a:solidFill>
                  <a:prstClr val="white"/>
                </a:solidFill>
                <a:effectLst/>
                <a:uLnTx/>
                <a:uFillTx/>
                <a:latin typeface="Calibri Light" panose="020F0302020204030204"/>
                <a:ea typeface="+mj-ea"/>
                <a:cs typeface="+mj-cs"/>
              </a:rPr>
              <a:t>SOLUTION:</a:t>
            </a:r>
            <a:endParaRPr kumimoji="0" lang="en-US" sz="4000" b="1" i="0" u="sng" strike="noStrike" kern="1200" cap="none" spc="-150" normalizeH="0" baseline="0" noProof="0">
              <a:ln>
                <a:noFill/>
              </a:ln>
              <a:solidFill>
                <a:srgbClr val="FFFFFF"/>
              </a:solidFill>
              <a:effectLst/>
              <a:uLnTx/>
              <a:uFillTx/>
              <a:latin typeface="Calibri Light" panose="020F0302020204030204"/>
              <a:ea typeface="+mj-ea"/>
              <a:cs typeface="Calibri Light"/>
            </a:endParaRPr>
          </a:p>
        </p:txBody>
      </p:sp>
    </p:spTree>
    <p:extLst>
      <p:ext uri="{BB962C8B-B14F-4D97-AF65-F5344CB8AC3E}">
        <p14:creationId xmlns:p14="http://schemas.microsoft.com/office/powerpoint/2010/main" val="2568697127"/>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Atlas">
  <a:themeElements>
    <a:clrScheme name="Atlas">
      <a:dk1>
        <a:sysClr val="windowText" lastClr="000000"/>
      </a:dk1>
      <a:lt1>
        <a:sysClr val="window" lastClr="FFFFFF"/>
      </a:lt1>
      <a:dk2>
        <a:srgbClr val="454545"/>
      </a:dk2>
      <a:lt2>
        <a:srgbClr val="E0E0E0"/>
      </a:lt2>
      <a:accent1>
        <a:srgbClr val="F81B02"/>
      </a:accent1>
      <a:accent2>
        <a:srgbClr val="FC7715"/>
      </a:accent2>
      <a:accent3>
        <a:srgbClr val="AFBF41"/>
      </a:accent3>
      <a:accent4>
        <a:srgbClr val="50C49F"/>
      </a:accent4>
      <a:accent5>
        <a:srgbClr val="3B95C4"/>
      </a:accent5>
      <a:accent6>
        <a:srgbClr val="B560D4"/>
      </a:accent6>
      <a:hlink>
        <a:srgbClr val="FC5A1A"/>
      </a:hlink>
      <a:folHlink>
        <a:srgbClr val="B49E74"/>
      </a:folHlink>
    </a:clrScheme>
    <a:fontScheme name="Atlas">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panose="020606030202050204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tlas">
      <a:fillStyleLst>
        <a:solidFill>
          <a:schemeClr val="phClr"/>
        </a:solidFill>
        <a:gradFill rotWithShape="1">
          <a:gsLst>
            <a:gs pos="0">
              <a:schemeClr val="phClr">
                <a:tint val="62000"/>
                <a:alpha val="60000"/>
                <a:satMod val="109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hade val="90000"/>
            </a:schemeClr>
          </a:solidFill>
          <a:prstDash val="solid"/>
        </a:ln>
        <a:ln w="15875"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38100" dist="25400" dir="5400000" rotWithShape="0">
              <a:srgbClr val="000000">
                <a:alpha val="75000"/>
              </a:srgbClr>
            </a:outerShdw>
          </a:effectLst>
          <a:scene3d>
            <a:camera prst="orthographicFront">
              <a:rot lat="0" lon="0" rev="0"/>
            </a:camera>
            <a:lightRig rig="threePt" dir="tl"/>
          </a:scene3d>
          <a:sp3d>
            <a:bevelT w="0" h="0"/>
          </a:sp3d>
        </a:effectStyle>
      </a:effectStyleLst>
      <a:bgFillStyleLst>
        <a:solidFill>
          <a:schemeClr val="phClr"/>
        </a:solidFill>
        <a:solidFill>
          <a:schemeClr val="phClr"/>
        </a:solidFill>
        <a:gradFill rotWithShape="1">
          <a:gsLst>
            <a:gs pos="10000">
              <a:schemeClr val="phClr">
                <a:tint val="94000"/>
                <a:lumMod val="116000"/>
              </a:schemeClr>
            </a:gs>
            <a:gs pos="100000">
              <a:schemeClr val="phClr">
                <a:tint val="98000"/>
                <a:shade val="86000"/>
                <a:satMod val="90000"/>
                <a:lumMod val="88000"/>
              </a:schemeClr>
            </a:gs>
          </a:gsLst>
          <a:path path="circle">
            <a:fillToRect l="50000" t="15000" r="50000" b="169000"/>
          </a:path>
        </a:gradFill>
      </a:bgFillStyleLst>
    </a:fmtScheme>
  </a:themeElements>
  <a:objectDefaults/>
  <a:extraClrSchemeLst/>
  <a:extLst>
    <a:ext uri="{05A4C25C-085E-4340-85A3-A5531E510DB2}">
      <thm15:themeFamily xmlns:thm15="http://schemas.microsoft.com/office/thememl/2012/main" name="Atlas" id="{5156B0E4-0EB1-49FE-A26B-15F6F698AEC6}" vid="{508F7963-D0B5-43F7-BB2C-FCE3009C08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2ACA0017B344740A1B0F29CC2AE155B" ma:contentTypeVersion="4" ma:contentTypeDescription="Create a new document." ma:contentTypeScope="" ma:versionID="da3429bf78704bab30f309b5282acc71">
  <xsd:schema xmlns:xsd="http://www.w3.org/2001/XMLSchema" xmlns:xs="http://www.w3.org/2001/XMLSchema" xmlns:p="http://schemas.microsoft.com/office/2006/metadata/properties" xmlns:ns2="8bffd74a-33f7-4dc2-90de-93796e83fabd" targetNamespace="http://schemas.microsoft.com/office/2006/metadata/properties" ma:root="true" ma:fieldsID="a23c48a3e2c518de64a6f5f24562a9f1" ns2:_="">
    <xsd:import namespace="8bffd74a-33f7-4dc2-90de-93796e83fab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ffd74a-33f7-4dc2-90de-93796e83fab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94FC17A-0941-45A4-91F6-3B931D8884A0}">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purl.org/dc/terms/"/>
    <ds:schemaRef ds:uri="f11c994d-a853-418f-802b-4391b9f9ffc4"/>
    <ds:schemaRef ds:uri="d35a1dab-b874-4cb8-a09f-3ee432098b6b"/>
    <ds:schemaRef ds:uri="http://www.w3.org/XML/1998/namespace"/>
    <ds:schemaRef ds:uri="http://purl.org/dc/dcmitype/"/>
  </ds:schemaRefs>
</ds:datastoreItem>
</file>

<file path=customXml/itemProps2.xml><?xml version="1.0" encoding="utf-8"?>
<ds:datastoreItem xmlns:ds="http://schemas.openxmlformats.org/officeDocument/2006/customXml" ds:itemID="{684C8164-C0CD-43CE-AD02-F4BABBA3FBAF}">
  <ds:schemaRefs>
    <ds:schemaRef ds:uri="http://schemas.microsoft.com/sharepoint/v3/contenttype/forms"/>
  </ds:schemaRefs>
</ds:datastoreItem>
</file>

<file path=customXml/itemProps3.xml><?xml version="1.0" encoding="utf-8"?>
<ds:datastoreItem xmlns:ds="http://schemas.openxmlformats.org/officeDocument/2006/customXml" ds:itemID="{472F6005-C8BD-4EF2-ADD8-63D7C111A0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ffd74a-33f7-4dc2-90de-93796e83fa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555</TotalTime>
  <Words>15193</Words>
  <Application>Microsoft Office PowerPoint</Application>
  <PresentationFormat>Widescreen</PresentationFormat>
  <Paragraphs>1174</Paragraphs>
  <Slides>115</Slides>
  <Notes>101</Notes>
  <HiddenSlides>9</HiddenSlides>
  <MMClips>0</MMClips>
  <ScaleCrop>false</ScaleCrop>
  <HeadingPairs>
    <vt:vector size="4" baseType="variant">
      <vt:variant>
        <vt:lpstr>Theme</vt:lpstr>
      </vt:variant>
      <vt:variant>
        <vt:i4>1</vt:i4>
      </vt:variant>
      <vt:variant>
        <vt:lpstr>Slide Titles</vt:lpstr>
      </vt:variant>
      <vt:variant>
        <vt:i4>115</vt:i4>
      </vt:variant>
    </vt:vector>
  </HeadingPairs>
  <TitlesOfParts>
    <vt:vector size="116" baseType="lpstr">
      <vt:lpstr>Atlas</vt:lpstr>
      <vt:lpstr>Flexible Sequence of Construction  for SHA Projects</vt:lpstr>
      <vt:lpstr>Agenda</vt:lpstr>
      <vt:lpstr>House-keeping</vt:lpstr>
      <vt:lpstr>PowerPoint Presentation</vt:lpstr>
      <vt:lpstr>Flexible Sequence of Construction:</vt:lpstr>
      <vt:lpstr>resilience:</vt:lpstr>
      <vt:lpstr>Why a Flexible Sequence of Construction</vt:lpstr>
      <vt:lpstr>What is a Sequence of Construction?</vt:lpstr>
      <vt:lpstr>PowerPoint Presentation</vt:lpstr>
      <vt:lpstr>How does sediment transport impact downstream  property owners?</vt:lpstr>
      <vt:lpstr>How does sediment transport impact downstream waterways?</vt:lpstr>
      <vt:lpstr>How do we keep sediment from leaving the site?</vt:lpstr>
      <vt:lpstr>What are the consequences for failure?</vt:lpstr>
      <vt:lpstr>"But I'm not a contractor... how is this my problem?"</vt:lpstr>
      <vt:lpstr>PowerPoint Presentation</vt:lpstr>
      <vt:lpstr>What is a successful project?</vt:lpstr>
      <vt:lpstr>What are the problems with the Commonly used ESC Sequence of Construction?</vt:lpstr>
      <vt:lpstr>Common Sequence of Construction</vt:lpstr>
      <vt:lpstr>PowerPoint Presentation</vt:lpstr>
      <vt:lpstr>How does this cause issues? An example:</vt:lpstr>
      <vt:lpstr>LESSONS LEARNED</vt:lpstr>
      <vt:lpstr>PowerPoint Presentation</vt:lpstr>
      <vt:lpstr>How do we re-think writing the SOC?</vt:lpstr>
      <vt:lpstr>WHAT IS FLEXIBILITY</vt:lpstr>
      <vt:lpstr>Roadmap to Project Success:</vt:lpstr>
      <vt:lpstr>Benefits:</vt:lpstr>
      <vt:lpstr>What "Basic Steps" are the bare minimum?</vt:lpstr>
      <vt:lpstr>What is the purpose of a sequence of construction?</vt:lpstr>
      <vt:lpstr>PowerPoint Presentation</vt:lpstr>
      <vt:lpstr>PowerPoint Presentation</vt:lpstr>
      <vt:lpstr>PowerPoint Presentation</vt:lpstr>
      <vt:lpstr>Work Areas: How do we select them?</vt:lpstr>
      <vt:lpstr>EXAMPLES: How can we provide flexibility?</vt:lpstr>
      <vt:lpstr>Do the Work</vt:lpstr>
      <vt:lpstr>Items that Should be Considered</vt:lpstr>
      <vt:lpstr>BREAK</vt:lpstr>
      <vt:lpstr>PG1065184</vt:lpstr>
      <vt:lpstr>PG1065184 SOC Mindset Change</vt:lpstr>
      <vt:lpstr>Get from here.....</vt:lpstr>
      <vt:lpstr>PowerPoint Presentation</vt:lpstr>
      <vt:lpstr>PG1065184 Revised SOC</vt:lpstr>
      <vt:lpstr>Get from here.....</vt:lpstr>
      <vt:lpstr>Original Sequence</vt:lpstr>
      <vt:lpstr>Detailed Analysis Point 3-4 and Effects </vt:lpstr>
      <vt:lpstr>Flexible Sequence after Edits</vt:lpstr>
      <vt:lpstr>FLEXIBLE SEQUENCE</vt:lpstr>
      <vt:lpstr>Installation of Pipe and Structure à Pipe Run from I-12/1 to I-11/1 (Start of Work ES1-1) </vt:lpstr>
      <vt:lpstr>First Conflict BG&amp;E Electrical Cable  </vt:lpstr>
      <vt:lpstr>Second Conflict à  BG&amp;E Electrical Cable   </vt:lpstr>
      <vt:lpstr>Installation of Pipe and Structure à  Pipe Run from I-3/1 to I-7/1   </vt:lpstr>
      <vt:lpstr>Second Conflict à  BG&amp;E Electrical Cable   </vt:lpstr>
      <vt:lpstr>Third Conflict à  Communication Cable   </vt:lpstr>
      <vt:lpstr>Installation of Pipe and Structure à  Pipe Run from I-3/1 to I-7/1   </vt:lpstr>
      <vt:lpstr>Third Conflict à  Communication Cable    </vt:lpstr>
      <vt:lpstr>Third Conflict à  Communication Cable   </vt:lpstr>
      <vt:lpstr>Installation of Pipe and Structure à  Pipe Run from I-3/1 to I-7/1   </vt:lpstr>
      <vt:lpstr>Special Design Considerations</vt:lpstr>
      <vt:lpstr>Should I add more detail?</vt:lpstr>
      <vt:lpstr>SIMPLIFICATION  ISSUE: </vt:lpstr>
      <vt:lpstr>SIMPLIFICATION  SOLUTION: </vt:lpstr>
      <vt:lpstr>PowerPoint Presentation</vt:lpstr>
      <vt:lpstr>PowerPoint Presentation</vt:lpstr>
      <vt:lpstr>Wetlands and Waterways</vt:lpstr>
      <vt:lpstr>HAZMAT and Contaminated Soils</vt:lpstr>
      <vt:lpstr>Historical and Cultural Areas</vt:lpstr>
      <vt:lpstr>High Groundwater &amp; Dewatering</vt:lpstr>
      <vt:lpstr>Other Special Conditions/Notes:</vt:lpstr>
      <vt:lpstr>STABILIZATION: Let's Talk About It!</vt:lpstr>
      <vt:lpstr>How Does Stabilization Relate To Flexible SOC?</vt:lpstr>
      <vt:lpstr>TEMPORARY STABILIZATION</vt:lpstr>
      <vt:lpstr>TEMPORARY STABILIZATION</vt:lpstr>
      <vt:lpstr>PERMANENT STABILIZATION</vt:lpstr>
      <vt:lpstr>FINAL  STABILIZATION</vt:lpstr>
      <vt:lpstr>SAME-DAY STABILIZATION</vt:lpstr>
      <vt:lpstr>Is there a size limit for same day stabilization areas?</vt:lpstr>
      <vt:lpstr>SAME DAY STABILIZATION</vt:lpstr>
      <vt:lpstr>SAME DAY STABILIZATION</vt:lpstr>
      <vt:lpstr>SAME DAY STABILIZATION</vt:lpstr>
      <vt:lpstr>SAME DAY STABILIZATION</vt:lpstr>
      <vt:lpstr>ADDITIONAL STABILIZATION TERMS</vt:lpstr>
      <vt:lpstr>SWM FACILITY INSTALLATION</vt:lpstr>
      <vt:lpstr>How do you construct a stormwater facility without re-disturbing the area?</vt:lpstr>
      <vt:lpstr>SEE YOU AFTER LUNCH!</vt:lpstr>
      <vt:lpstr>FLEXIBLE SEQUENCING EXAMPLES</vt:lpstr>
      <vt:lpstr>DISCLAIMER:</vt:lpstr>
      <vt:lpstr>Temporary storm drain system Plan Notes</vt:lpstr>
      <vt:lpstr>Temporary storm drain system Plan Notes</vt:lpstr>
      <vt:lpstr>Inlets/Pipes being installed and/or blocked until later phase</vt:lpstr>
      <vt:lpstr>SIMPLIFICATION OPPORTUNITY: PG1065184 </vt:lpstr>
      <vt:lpstr>SIMPLIFICATION OPPORTUNITY:</vt:lpstr>
      <vt:lpstr>PowerPoint Presentation</vt:lpstr>
      <vt:lpstr>PowerPoint Presentation</vt:lpstr>
      <vt:lpstr>PowerPoint Presentation</vt:lpstr>
      <vt:lpstr>PowerPoint Presentation</vt:lpstr>
      <vt:lpstr>PowerPoint Presentation</vt:lpstr>
      <vt:lpstr>Inlets/Pipes being installed and/or blocked until later phase</vt:lpstr>
      <vt:lpstr>BREAKOUT SESSIONS:  </vt:lpstr>
      <vt:lpstr>Situations where design materials (fill, etc.) from previous phasing may be needed for later phases</vt:lpstr>
      <vt:lpstr>PowerPoint Presentation</vt:lpstr>
      <vt:lpstr>Example Project – MD 190 Intersection Improvements</vt:lpstr>
      <vt:lpstr>Coordination with projects taking place concurrently in the same project area</vt:lpstr>
      <vt:lpstr>Coordination with projects taking place concurrently in the same project area</vt:lpstr>
      <vt:lpstr>PowerPoint Presentation</vt:lpstr>
      <vt:lpstr>PowerPoint Presentation</vt:lpstr>
      <vt:lpstr>PowerPoint Presentation</vt:lpstr>
      <vt:lpstr>PowerPoint Presentation</vt:lpstr>
      <vt:lpstr>Example Project – BMP Retrofit</vt:lpstr>
      <vt:lpstr>Example Project – MD 190 Intersection Improvements</vt:lpstr>
      <vt:lpstr>Coordination with projects taking place concurrently in the same project area</vt:lpstr>
      <vt:lpstr>Coordination with projects taking place concurrently in the same project area</vt:lpstr>
      <vt:lpstr>Coordination with projects taking place concurrently in the same project area</vt:lpstr>
      <vt:lpstr>Coordination with projects taking place concurrently in the same project area</vt:lpstr>
      <vt:lpstr>Coordination with projects taking place concurrently in the same project area</vt:lpstr>
      <vt:lpstr>Example Project – BMP Retrofit</vt:lpstr>
      <vt:lpstr>Questions &amp; Answers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Virginia Olyniec</dc:creator>
  <cp:lastModifiedBy>Virginia Olyniec</cp:lastModifiedBy>
  <cp:revision>227</cp:revision>
  <dcterms:created xsi:type="dcterms:W3CDTF">2022-08-04T16:46:10Z</dcterms:created>
  <dcterms:modified xsi:type="dcterms:W3CDTF">2025-01-22T18:25:04Z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0x01010022ACA0017B344740A1B0F29CC2AE155B</vt:lpwstr>
  </property>
  <property fmtid="{D5CDD505-2E9C-101B-9397-08002B2CF9AE}" pid="3" name="MediaServiceImageTags">
    <vt:lpwstr/>
  </property>
</Properties>
</file>